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83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7077075" cy="9369425"/>
  <p:custDataLst>
    <p:tags r:id="rId8"/>
  </p:custDataLst>
  <p:defaultTextStyle>
    <a:defPPr>
      <a:defRPr lang="en-US"/>
    </a:defPPr>
    <a:lvl1pPr algn="ctr" rtl="0" fontAlgn="base">
      <a:lnSpc>
        <a:spcPct val="9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9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9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9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900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9">
          <p15:clr>
            <a:srgbClr val="A4A3A4"/>
          </p15:clr>
        </p15:guide>
        <p15:guide id="2" orient="horz" pos="3746">
          <p15:clr>
            <a:srgbClr val="A4A3A4"/>
          </p15:clr>
        </p15:guide>
        <p15:guide id="3" orient="horz" pos="982">
          <p15:clr>
            <a:srgbClr val="A4A3A4"/>
          </p15:clr>
        </p15:guide>
        <p15:guide id="4" orient="horz" pos="201">
          <p15:clr>
            <a:srgbClr val="A4A3A4"/>
          </p15:clr>
        </p15:guide>
        <p15:guide id="5" orient="horz" pos="4116">
          <p15:clr>
            <a:srgbClr val="A4A3A4"/>
          </p15:clr>
        </p15:guide>
        <p15:guide id="6" orient="horz" pos="2162">
          <p15:clr>
            <a:srgbClr val="A4A3A4"/>
          </p15:clr>
        </p15:guide>
        <p15:guide id="7" orient="horz">
          <p15:clr>
            <a:srgbClr val="A4A3A4"/>
          </p15:clr>
        </p15:guide>
        <p15:guide id="8" pos="864">
          <p15:clr>
            <a:srgbClr val="A4A3A4"/>
          </p15:clr>
        </p15:guide>
        <p15:guide id="9" pos="619">
          <p15:clr>
            <a:srgbClr val="A4A3A4"/>
          </p15:clr>
        </p15:guide>
        <p15:guide id="10" pos="5561">
          <p15:clr>
            <a:srgbClr val="A4A3A4"/>
          </p15:clr>
        </p15:guide>
        <p15:guide id="11" pos="202">
          <p15:clr>
            <a:srgbClr val="A4A3A4"/>
          </p15:clr>
        </p15:guide>
        <p15:guide id="12" pos="2852">
          <p15:clr>
            <a:srgbClr val="A4A3A4"/>
          </p15:clr>
        </p15:guide>
        <p15:guide id="13" pos="2906">
          <p15:clr>
            <a:srgbClr val="A4A3A4"/>
          </p15:clr>
        </p15:guide>
        <p15:guide id="14" pos="3215">
          <p15:clr>
            <a:srgbClr val="A4A3A4"/>
          </p15:clr>
        </p15:guide>
        <p15:guide id="15" pos="53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9FDE"/>
    <a:srgbClr val="FFFF66"/>
    <a:srgbClr val="39B54A"/>
    <a:srgbClr val="F47920"/>
    <a:srgbClr val="FDB913"/>
    <a:srgbClr val="ED1A3B"/>
    <a:srgbClr val="4D148C"/>
    <a:srgbClr val="ABADB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9" autoAdjust="0"/>
    <p:restoredTop sz="94065" autoAdjust="0"/>
  </p:normalViewPr>
  <p:slideViewPr>
    <p:cSldViewPr snapToGrid="0">
      <p:cViewPr>
        <p:scale>
          <a:sx n="96" d="100"/>
          <a:sy n="96" d="100"/>
        </p:scale>
        <p:origin x="-1464" y="82"/>
      </p:cViewPr>
      <p:guideLst>
        <p:guide orient="horz" pos="869"/>
        <p:guide orient="horz" pos="3746"/>
        <p:guide orient="horz" pos="982"/>
        <p:guide orient="horz" pos="201"/>
        <p:guide orient="horz" pos="4116"/>
        <p:guide orient="horz" pos="2162"/>
        <p:guide orient="horz"/>
        <p:guide pos="864"/>
        <p:guide pos="619"/>
        <p:guide pos="5561"/>
        <p:guide pos="202"/>
        <p:guide pos="2852"/>
        <p:guide pos="2906"/>
        <p:guide pos="3215"/>
        <p:guide pos="53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2874" y="-102"/>
      </p:cViewPr>
      <p:guideLst>
        <p:guide orient="horz" pos="2951"/>
        <p:guide pos="22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155" cy="468141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339" y="1"/>
            <a:ext cx="3067155" cy="468141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r">
              <a:defRPr sz="1200"/>
            </a:lvl1pPr>
          </a:lstStyle>
          <a:p>
            <a:fld id="{9E623381-AFEF-490F-AA45-31EC49CF1500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631"/>
            <a:ext cx="3067155" cy="468141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339" y="8899631"/>
            <a:ext cx="3067155" cy="468141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r">
              <a:defRPr sz="1200"/>
            </a:lvl1pPr>
          </a:lstStyle>
          <a:p>
            <a:fld id="{D35BF31A-114D-494C-A5D5-F6526D1752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61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155" cy="468141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339" y="1"/>
            <a:ext cx="3067155" cy="468141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r">
              <a:defRPr sz="1200"/>
            </a:lvl1pPr>
          </a:lstStyle>
          <a:p>
            <a:fld id="{E0CA216A-1E3F-4AD2-B74F-855E5673142F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701675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49" tIns="46474" rIns="92949" bIns="4647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075" y="4449815"/>
            <a:ext cx="5662926" cy="4216573"/>
          </a:xfrm>
          <a:prstGeom prst="rect">
            <a:avLst/>
          </a:prstGeom>
        </p:spPr>
        <p:txBody>
          <a:bodyPr vert="horz" lIns="92949" tIns="46474" rIns="92949" bIns="4647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631"/>
            <a:ext cx="3067155" cy="468141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339" y="8899631"/>
            <a:ext cx="3067155" cy="468141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r">
              <a:defRPr sz="1200"/>
            </a:lvl1pPr>
          </a:lstStyle>
          <a:p>
            <a:fld id="{3DA09BFF-9304-4EE8-967B-56F816FBB8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2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-Platin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610162" y="3063296"/>
            <a:ext cx="3129073" cy="866986"/>
          </a:xfrm>
          <a:prstGeom prst="rect">
            <a:avLst/>
          </a:prstGeom>
        </p:spPr>
      </p:pic>
      <p:sp>
        <p:nvSpPr>
          <p:cNvPr id="555016" name="Rectangle 8"/>
          <p:cNvSpPr>
            <a:spLocks noGrp="1" noChangeArrowheads="1"/>
          </p:cNvSpPr>
          <p:nvPr userDrawn="1">
            <p:ph type="ctrTitle" sz="quarter" hasCustomPrompt="1"/>
          </p:nvPr>
        </p:nvSpPr>
        <p:spPr>
          <a:xfrm>
            <a:off x="2259896" y="3344363"/>
            <a:ext cx="6370638" cy="1218795"/>
          </a:xfrm>
        </p:spPr>
        <p:txBody>
          <a:bodyPr>
            <a:spAutoFit/>
          </a:bodyPr>
          <a:lstStyle>
            <a:lvl1pPr algn="l"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presentation title</a:t>
            </a:r>
          </a:p>
        </p:txBody>
      </p:sp>
      <p:sp>
        <p:nvSpPr>
          <p:cNvPr id="555017" name="Rectangle 9"/>
          <p:cNvSpPr>
            <a:spLocks noGrp="1" noChangeArrowheads="1"/>
          </p:cNvSpPr>
          <p:nvPr userDrawn="1">
            <p:ph type="subTitle" sz="quarter" idx="1" hasCustomPrompt="1"/>
          </p:nvPr>
        </p:nvSpPr>
        <p:spPr>
          <a:xfrm>
            <a:off x="2274005" y="4703211"/>
            <a:ext cx="6361995" cy="63782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25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2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Author/Department/Subtitle</a:t>
            </a:r>
          </a:p>
        </p:txBody>
      </p:sp>
      <p:sp>
        <p:nvSpPr>
          <p:cNvPr id="8" name="Text Placehold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271889" y="5354968"/>
            <a:ext cx="6364111" cy="310620"/>
          </a:xfrm>
        </p:spPr>
        <p:txBody>
          <a:bodyPr/>
          <a:lstStyle>
            <a:lvl1pPr>
              <a:tabLst/>
              <a:defRPr sz="1800" b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028699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Exp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6" name="Rectangle 8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2457451" y="3280886"/>
            <a:ext cx="6370638" cy="738664"/>
          </a:xfrm>
        </p:spPr>
        <p:txBody>
          <a:bodyPr wrap="square" anchor="t" anchorCtr="0">
            <a:spAutoFit/>
          </a:bodyPr>
          <a:lstStyle>
            <a:lvl1pPr algn="l"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55017" name="Rectangle 9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457450" y="3962400"/>
            <a:ext cx="6370638" cy="457200"/>
          </a:xfrm>
        </p:spPr>
        <p:txBody>
          <a:bodyPr wrap="square">
            <a:noAutofit/>
          </a:bodyPr>
          <a:lstStyle>
            <a:lvl1pPr marL="0" indent="0">
              <a:spcBef>
                <a:spcPct val="25000"/>
              </a:spcBef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subtitle.  Drag below a title that wraps to multiple lines.</a:t>
            </a:r>
          </a:p>
        </p:txBody>
      </p:sp>
      <p:sp>
        <p:nvSpPr>
          <p:cNvPr id="12" name="Freeform 7"/>
          <p:cNvSpPr>
            <a:spLocks noEditPoints="1"/>
          </p:cNvSpPr>
          <p:nvPr userDrawn="1"/>
        </p:nvSpPr>
        <p:spPr bwMode="auto">
          <a:xfrm rot="16200000">
            <a:off x="1073038" y="1636668"/>
            <a:ext cx="242428" cy="232530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2"/>
              </a:cxn>
              <a:cxn ang="0">
                <a:pos x="2" y="10"/>
              </a:cxn>
              <a:cxn ang="0">
                <a:pos x="10" y="19"/>
              </a:cxn>
              <a:cxn ang="0">
                <a:pos x="19" y="10"/>
              </a:cxn>
              <a:cxn ang="0">
                <a:pos x="19" y="10"/>
              </a:cxn>
              <a:cxn ang="0">
                <a:pos x="8" y="11"/>
              </a:cxn>
              <a:cxn ang="0">
                <a:pos x="8" y="16"/>
              </a:cxn>
              <a:cxn ang="0">
                <a:pos x="6" y="16"/>
              </a:cxn>
              <a:cxn ang="0">
                <a:pos x="6" y="4"/>
              </a:cxn>
              <a:cxn ang="0">
                <a:pos x="11" y="4"/>
              </a:cxn>
              <a:cxn ang="0">
                <a:pos x="15" y="7"/>
              </a:cxn>
              <a:cxn ang="0">
                <a:pos x="13" y="10"/>
              </a:cxn>
              <a:cxn ang="0">
                <a:pos x="13" y="10"/>
              </a:cxn>
              <a:cxn ang="0">
                <a:pos x="14" y="13"/>
              </a:cxn>
              <a:cxn ang="0">
                <a:pos x="15" y="16"/>
              </a:cxn>
              <a:cxn ang="0">
                <a:pos x="13" y="16"/>
              </a:cxn>
              <a:cxn ang="0">
                <a:pos x="12" y="12"/>
              </a:cxn>
              <a:cxn ang="0">
                <a:pos x="10" y="11"/>
              </a:cxn>
              <a:cxn ang="0">
                <a:pos x="8" y="11"/>
              </a:cxn>
              <a:cxn ang="0">
                <a:pos x="10" y="9"/>
              </a:cxn>
              <a:cxn ang="0">
                <a:pos x="13" y="7"/>
              </a:cxn>
              <a:cxn ang="0">
                <a:pos x="10" y="6"/>
              </a:cxn>
              <a:cxn ang="0">
                <a:pos x="8" y="6"/>
              </a:cxn>
              <a:cxn ang="0">
                <a:pos x="8" y="9"/>
              </a:cxn>
              <a:cxn ang="0">
                <a:pos x="10" y="9"/>
              </a:cxn>
              <a:cxn ang="0">
                <a:pos x="0" y="10"/>
              </a:cxn>
              <a:cxn ang="0">
                <a:pos x="10" y="0"/>
              </a:cxn>
              <a:cxn ang="0">
                <a:pos x="21" y="10"/>
              </a:cxn>
              <a:cxn ang="0">
                <a:pos x="10" y="20"/>
              </a:cxn>
              <a:cxn ang="0">
                <a:pos x="0" y="10"/>
              </a:cxn>
            </a:cxnLst>
            <a:rect l="0" t="0" r="r" b="b"/>
            <a:pathLst>
              <a:path w="21" h="20">
                <a:moveTo>
                  <a:pt x="19" y="10"/>
                </a:moveTo>
                <a:cubicBezTo>
                  <a:pt x="19" y="5"/>
                  <a:pt x="15" y="2"/>
                  <a:pt x="10" y="2"/>
                </a:cubicBezTo>
                <a:cubicBezTo>
                  <a:pt x="6" y="2"/>
                  <a:pt x="2" y="5"/>
                  <a:pt x="2" y="10"/>
                </a:cubicBezTo>
                <a:cubicBezTo>
                  <a:pt x="2" y="15"/>
                  <a:pt x="6" y="19"/>
                  <a:pt x="10" y="19"/>
                </a:cubicBezTo>
                <a:cubicBezTo>
                  <a:pt x="15" y="19"/>
                  <a:pt x="19" y="15"/>
                  <a:pt x="19" y="10"/>
                </a:cubicBezTo>
                <a:cubicBezTo>
                  <a:pt x="19" y="10"/>
                  <a:pt x="19" y="10"/>
                  <a:pt x="19" y="10"/>
                </a:cubicBezTo>
                <a:close/>
                <a:moveTo>
                  <a:pt x="8" y="11"/>
                </a:moveTo>
                <a:cubicBezTo>
                  <a:pt x="8" y="16"/>
                  <a:pt x="8" y="16"/>
                  <a:pt x="8" y="16"/>
                </a:cubicBezTo>
                <a:cubicBezTo>
                  <a:pt x="6" y="16"/>
                  <a:pt x="6" y="16"/>
                  <a:pt x="6" y="16"/>
                </a:cubicBezTo>
                <a:cubicBezTo>
                  <a:pt x="6" y="4"/>
                  <a:pt x="6" y="4"/>
                  <a:pt x="6" y="4"/>
                </a:cubicBezTo>
                <a:cubicBezTo>
                  <a:pt x="11" y="4"/>
                  <a:pt x="11" y="4"/>
                  <a:pt x="11" y="4"/>
                </a:cubicBezTo>
                <a:cubicBezTo>
                  <a:pt x="13" y="4"/>
                  <a:pt x="15" y="5"/>
                  <a:pt x="15" y="7"/>
                </a:cubicBezTo>
                <a:cubicBezTo>
                  <a:pt x="15" y="9"/>
                  <a:pt x="14" y="10"/>
                  <a:pt x="13" y="10"/>
                </a:cubicBezTo>
                <a:cubicBezTo>
                  <a:pt x="13" y="10"/>
                  <a:pt x="13" y="10"/>
                  <a:pt x="13" y="10"/>
                </a:cubicBezTo>
                <a:cubicBezTo>
                  <a:pt x="14" y="10"/>
                  <a:pt x="14" y="11"/>
                  <a:pt x="14" y="13"/>
                </a:cubicBezTo>
                <a:cubicBezTo>
                  <a:pt x="14" y="14"/>
                  <a:pt x="15" y="16"/>
                  <a:pt x="15" y="16"/>
                </a:cubicBezTo>
                <a:cubicBezTo>
                  <a:pt x="13" y="16"/>
                  <a:pt x="13" y="16"/>
                  <a:pt x="13" y="16"/>
                </a:cubicBezTo>
                <a:cubicBezTo>
                  <a:pt x="12" y="15"/>
                  <a:pt x="12" y="13"/>
                  <a:pt x="12" y="12"/>
                </a:cubicBezTo>
                <a:cubicBezTo>
                  <a:pt x="12" y="11"/>
                  <a:pt x="11" y="11"/>
                  <a:pt x="10" y="11"/>
                </a:cubicBezTo>
                <a:cubicBezTo>
                  <a:pt x="8" y="11"/>
                  <a:pt x="8" y="11"/>
                  <a:pt x="8" y="11"/>
                </a:cubicBezTo>
                <a:close/>
                <a:moveTo>
                  <a:pt x="10" y="9"/>
                </a:moveTo>
                <a:cubicBezTo>
                  <a:pt x="12" y="9"/>
                  <a:pt x="13" y="8"/>
                  <a:pt x="13" y="7"/>
                </a:cubicBezTo>
                <a:cubicBezTo>
                  <a:pt x="13" y="6"/>
                  <a:pt x="12" y="6"/>
                  <a:pt x="10" y="6"/>
                </a:cubicBezTo>
                <a:cubicBezTo>
                  <a:pt x="8" y="6"/>
                  <a:pt x="8" y="6"/>
                  <a:pt x="8" y="6"/>
                </a:cubicBezTo>
                <a:cubicBezTo>
                  <a:pt x="8" y="9"/>
                  <a:pt x="8" y="9"/>
                  <a:pt x="8" y="9"/>
                </a:cubicBezTo>
                <a:cubicBezTo>
                  <a:pt x="10" y="9"/>
                  <a:pt x="10" y="9"/>
                  <a:pt x="10" y="9"/>
                </a:cubicBezTo>
                <a:close/>
                <a:moveTo>
                  <a:pt x="0" y="10"/>
                </a:moveTo>
                <a:cubicBezTo>
                  <a:pt x="0" y="4"/>
                  <a:pt x="5" y="0"/>
                  <a:pt x="10" y="0"/>
                </a:cubicBezTo>
                <a:cubicBezTo>
                  <a:pt x="16" y="0"/>
                  <a:pt x="21" y="4"/>
                  <a:pt x="21" y="10"/>
                </a:cubicBezTo>
                <a:cubicBezTo>
                  <a:pt x="21" y="16"/>
                  <a:pt x="16" y="20"/>
                  <a:pt x="10" y="20"/>
                </a:cubicBezTo>
                <a:cubicBezTo>
                  <a:pt x="5" y="20"/>
                  <a:pt x="0" y="16"/>
                  <a:pt x="0" y="10"/>
                </a:cubicBezTo>
                <a:close/>
              </a:path>
            </a:pathLst>
          </a:custGeom>
          <a:solidFill>
            <a:srgbClr val="F4792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311151" y="1631712"/>
            <a:ext cx="1584383" cy="3725460"/>
            <a:chOff x="311151" y="1631712"/>
            <a:chExt cx="1584383" cy="3725460"/>
          </a:xfrm>
        </p:grpSpPr>
        <p:pic>
          <p:nvPicPr>
            <p:cNvPr id="26" name="Picture 2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1041795" y="2984658"/>
              <a:ext cx="3725460" cy="1019568"/>
            </a:xfrm>
            <a:prstGeom prst="rect">
              <a:avLst/>
            </a:prstGeom>
          </p:spPr>
        </p:pic>
        <p:grpSp>
          <p:nvGrpSpPr>
            <p:cNvPr id="27" name="Group 26"/>
            <p:cNvGrpSpPr/>
            <p:nvPr userDrawn="1"/>
          </p:nvGrpSpPr>
          <p:grpSpPr>
            <a:xfrm>
              <a:off x="1450795" y="1876463"/>
              <a:ext cx="444739" cy="1525704"/>
              <a:chOff x="1450795" y="1814196"/>
              <a:chExt cx="444739" cy="1525704"/>
            </a:xfrm>
          </p:grpSpPr>
          <p:sp>
            <p:nvSpPr>
              <p:cNvPr id="19" name="Freeform 11"/>
              <p:cNvSpPr>
                <a:spLocks/>
              </p:cNvSpPr>
              <p:nvPr userDrawn="1"/>
            </p:nvSpPr>
            <p:spPr bwMode="auto">
              <a:xfrm rot="16200000">
                <a:off x="1523373" y="3063483"/>
                <a:ext cx="203839" cy="348996"/>
              </a:xfrm>
              <a:custGeom>
                <a:avLst/>
                <a:gdLst/>
                <a:ahLst/>
                <a:cxnLst>
                  <a:cxn ang="0">
                    <a:pos x="0" y="113"/>
                  </a:cxn>
                  <a:cxn ang="0">
                    <a:pos x="0" y="0"/>
                  </a:cxn>
                  <a:cxn ang="0">
                    <a:pos x="64" y="0"/>
                  </a:cxn>
                  <a:cxn ang="0">
                    <a:pos x="64" y="7"/>
                  </a:cxn>
                  <a:cxn ang="0">
                    <a:pos x="10" y="7"/>
                  </a:cxn>
                  <a:cxn ang="0">
                    <a:pos x="10" y="49"/>
                  </a:cxn>
                  <a:cxn ang="0">
                    <a:pos x="62" y="49"/>
                  </a:cxn>
                  <a:cxn ang="0">
                    <a:pos x="62" y="59"/>
                  </a:cxn>
                  <a:cxn ang="0">
                    <a:pos x="10" y="59"/>
                  </a:cxn>
                  <a:cxn ang="0">
                    <a:pos x="10" y="106"/>
                  </a:cxn>
                  <a:cxn ang="0">
                    <a:pos x="66" y="106"/>
                  </a:cxn>
                  <a:cxn ang="0">
                    <a:pos x="66" y="113"/>
                  </a:cxn>
                  <a:cxn ang="0">
                    <a:pos x="0" y="113"/>
                  </a:cxn>
                </a:cxnLst>
                <a:rect l="0" t="0" r="r" b="b"/>
                <a:pathLst>
                  <a:path w="66" h="113">
                    <a:moveTo>
                      <a:pt x="0" y="113"/>
                    </a:moveTo>
                    <a:lnTo>
                      <a:pt x="0" y="0"/>
                    </a:lnTo>
                    <a:lnTo>
                      <a:pt x="64" y="0"/>
                    </a:lnTo>
                    <a:lnTo>
                      <a:pt x="64" y="7"/>
                    </a:lnTo>
                    <a:lnTo>
                      <a:pt x="10" y="7"/>
                    </a:lnTo>
                    <a:lnTo>
                      <a:pt x="10" y="49"/>
                    </a:lnTo>
                    <a:lnTo>
                      <a:pt x="62" y="49"/>
                    </a:lnTo>
                    <a:lnTo>
                      <a:pt x="62" y="59"/>
                    </a:lnTo>
                    <a:lnTo>
                      <a:pt x="10" y="59"/>
                    </a:lnTo>
                    <a:lnTo>
                      <a:pt x="10" y="106"/>
                    </a:lnTo>
                    <a:lnTo>
                      <a:pt x="66" y="106"/>
                    </a:lnTo>
                    <a:lnTo>
                      <a:pt x="66" y="113"/>
                    </a:lnTo>
                    <a:lnTo>
                      <a:pt x="0" y="113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2"/>
              <p:cNvSpPr>
                <a:spLocks/>
              </p:cNvSpPr>
              <p:nvPr userDrawn="1"/>
            </p:nvSpPr>
            <p:spPr bwMode="auto">
              <a:xfrm rot="16200000">
                <a:off x="1558892" y="2873541"/>
                <a:ext cx="234724" cy="247078"/>
              </a:xfrm>
              <a:custGeom>
                <a:avLst/>
                <a:gdLst/>
                <a:ahLst/>
                <a:cxnLst>
                  <a:cxn ang="0">
                    <a:pos x="0" y="80"/>
                  </a:cxn>
                  <a:cxn ang="0">
                    <a:pos x="31" y="40"/>
                  </a:cxn>
                  <a:cxn ang="0">
                    <a:pos x="3" y="0"/>
                  </a:cxn>
                  <a:cxn ang="0">
                    <a:pos x="15" y="0"/>
                  </a:cxn>
                  <a:cxn ang="0">
                    <a:pos x="38" y="33"/>
                  </a:cxn>
                  <a:cxn ang="0">
                    <a:pos x="62" y="0"/>
                  </a:cxn>
                  <a:cxn ang="0">
                    <a:pos x="74" y="0"/>
                  </a:cxn>
                  <a:cxn ang="0">
                    <a:pos x="45" y="40"/>
                  </a:cxn>
                  <a:cxn ang="0">
                    <a:pos x="76" y="80"/>
                  </a:cxn>
                  <a:cxn ang="0">
                    <a:pos x="64" y="80"/>
                  </a:cxn>
                  <a:cxn ang="0">
                    <a:pos x="38" y="47"/>
                  </a:cxn>
                  <a:cxn ang="0">
                    <a:pos x="12" y="80"/>
                  </a:cxn>
                  <a:cxn ang="0">
                    <a:pos x="0" y="80"/>
                  </a:cxn>
                </a:cxnLst>
                <a:rect l="0" t="0" r="r" b="b"/>
                <a:pathLst>
                  <a:path w="76" h="80">
                    <a:moveTo>
                      <a:pt x="0" y="80"/>
                    </a:moveTo>
                    <a:lnTo>
                      <a:pt x="31" y="40"/>
                    </a:lnTo>
                    <a:lnTo>
                      <a:pt x="3" y="0"/>
                    </a:lnTo>
                    <a:lnTo>
                      <a:pt x="15" y="0"/>
                    </a:lnTo>
                    <a:lnTo>
                      <a:pt x="38" y="33"/>
                    </a:lnTo>
                    <a:lnTo>
                      <a:pt x="62" y="0"/>
                    </a:lnTo>
                    <a:lnTo>
                      <a:pt x="74" y="0"/>
                    </a:lnTo>
                    <a:lnTo>
                      <a:pt x="45" y="40"/>
                    </a:lnTo>
                    <a:lnTo>
                      <a:pt x="76" y="80"/>
                    </a:lnTo>
                    <a:lnTo>
                      <a:pt x="64" y="80"/>
                    </a:lnTo>
                    <a:lnTo>
                      <a:pt x="38" y="47"/>
                    </a:lnTo>
                    <a:lnTo>
                      <a:pt x="12" y="80"/>
                    </a:lnTo>
                    <a:lnTo>
                      <a:pt x="0" y="8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3"/>
              <p:cNvSpPr>
                <a:spLocks noEditPoints="1"/>
              </p:cNvSpPr>
              <p:nvPr userDrawn="1"/>
            </p:nvSpPr>
            <p:spPr bwMode="auto">
              <a:xfrm rot="16200000">
                <a:off x="1614484" y="2570873"/>
                <a:ext cx="219281" cy="342819"/>
              </a:xfrm>
              <a:custGeom>
                <a:avLst/>
                <a:gdLst/>
                <a:ahLst/>
                <a:cxnLst>
                  <a:cxn ang="0">
                    <a:pos x="26" y="17"/>
                  </a:cxn>
                  <a:cxn ang="0">
                    <a:pos x="15" y="3"/>
                  </a:cxn>
                  <a:cxn ang="0">
                    <a:pos x="4" y="17"/>
                  </a:cxn>
                  <a:cxn ang="0">
                    <a:pos x="15" y="32"/>
                  </a:cxn>
                  <a:cxn ang="0">
                    <a:pos x="26" y="17"/>
                  </a:cxn>
                  <a:cxn ang="0">
                    <a:pos x="4" y="47"/>
                  </a:cxn>
                  <a:cxn ang="0">
                    <a:pos x="0" y="47"/>
                  </a:cxn>
                  <a:cxn ang="0">
                    <a:pos x="0" y="11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4" y="5"/>
                  </a:cxn>
                  <a:cxn ang="0">
                    <a:pos x="15" y="0"/>
                  </a:cxn>
                  <a:cxn ang="0">
                    <a:pos x="30" y="17"/>
                  </a:cxn>
                  <a:cxn ang="0">
                    <a:pos x="15" y="35"/>
                  </a:cxn>
                  <a:cxn ang="0">
                    <a:pos x="4" y="30"/>
                  </a:cxn>
                  <a:cxn ang="0">
                    <a:pos x="4" y="47"/>
                  </a:cxn>
                </a:cxnLst>
                <a:rect l="0" t="0" r="r" b="b"/>
                <a:pathLst>
                  <a:path w="30" h="47">
                    <a:moveTo>
                      <a:pt x="26" y="17"/>
                    </a:moveTo>
                    <a:cubicBezTo>
                      <a:pt x="26" y="10"/>
                      <a:pt x="23" y="3"/>
                      <a:pt x="15" y="3"/>
                    </a:cubicBezTo>
                    <a:cubicBezTo>
                      <a:pt x="7" y="3"/>
                      <a:pt x="4" y="9"/>
                      <a:pt x="4" y="17"/>
                    </a:cubicBezTo>
                    <a:cubicBezTo>
                      <a:pt x="4" y="26"/>
                      <a:pt x="7" y="32"/>
                      <a:pt x="15" y="32"/>
                    </a:cubicBezTo>
                    <a:cubicBezTo>
                      <a:pt x="23" y="32"/>
                      <a:pt x="26" y="25"/>
                      <a:pt x="26" y="17"/>
                    </a:cubicBezTo>
                    <a:moveTo>
                      <a:pt x="4" y="47"/>
                    </a:moveTo>
                    <a:cubicBezTo>
                      <a:pt x="0" y="47"/>
                      <a:pt x="0" y="47"/>
                      <a:pt x="0" y="47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7"/>
                      <a:pt x="0" y="4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7" y="1"/>
                      <a:pt x="10" y="0"/>
                      <a:pt x="15" y="0"/>
                    </a:cubicBezTo>
                    <a:cubicBezTo>
                      <a:pt x="26" y="0"/>
                      <a:pt x="30" y="8"/>
                      <a:pt x="30" y="17"/>
                    </a:cubicBezTo>
                    <a:cubicBezTo>
                      <a:pt x="30" y="27"/>
                      <a:pt x="26" y="35"/>
                      <a:pt x="15" y="35"/>
                    </a:cubicBezTo>
                    <a:cubicBezTo>
                      <a:pt x="10" y="35"/>
                      <a:pt x="7" y="33"/>
                      <a:pt x="4" y="30"/>
                    </a:cubicBezTo>
                    <a:lnTo>
                      <a:pt x="4" y="47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4"/>
              <p:cNvSpPr>
                <a:spLocks/>
              </p:cNvSpPr>
              <p:nvPr userDrawn="1"/>
            </p:nvSpPr>
            <p:spPr bwMode="auto">
              <a:xfrm rot="16200000">
                <a:off x="1617573" y="2391740"/>
                <a:ext cx="117362" cy="247078"/>
              </a:xfrm>
              <a:custGeom>
                <a:avLst/>
                <a:gdLst/>
                <a:ahLst/>
                <a:cxnLst>
                  <a:cxn ang="0">
                    <a:pos x="13" y="3"/>
                  </a:cxn>
                  <a:cxn ang="0">
                    <a:pos x="4" y="15"/>
                  </a:cxn>
                  <a:cxn ang="0">
                    <a:pos x="4" y="34"/>
                  </a:cxn>
                  <a:cxn ang="0">
                    <a:pos x="0" y="34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4" y="5"/>
                  </a:cxn>
                  <a:cxn ang="0">
                    <a:pos x="14" y="0"/>
                  </a:cxn>
                  <a:cxn ang="0">
                    <a:pos x="16" y="0"/>
                  </a:cxn>
                  <a:cxn ang="0">
                    <a:pos x="16" y="4"/>
                  </a:cxn>
                  <a:cxn ang="0">
                    <a:pos x="13" y="3"/>
                  </a:cxn>
                </a:cxnLst>
                <a:rect l="0" t="0" r="r" b="b"/>
                <a:pathLst>
                  <a:path w="16" h="34">
                    <a:moveTo>
                      <a:pt x="13" y="3"/>
                    </a:moveTo>
                    <a:cubicBezTo>
                      <a:pt x="7" y="3"/>
                      <a:pt x="4" y="9"/>
                      <a:pt x="4" y="15"/>
                    </a:cubicBezTo>
                    <a:cubicBezTo>
                      <a:pt x="4" y="34"/>
                      <a:pt x="4" y="34"/>
                      <a:pt x="4" y="3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7"/>
                      <a:pt x="0" y="4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6" y="1"/>
                      <a:pt x="10" y="0"/>
                      <a:pt x="14" y="0"/>
                    </a:cubicBezTo>
                    <a:cubicBezTo>
                      <a:pt x="15" y="0"/>
                      <a:pt x="15" y="0"/>
                      <a:pt x="16" y="0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5" y="4"/>
                      <a:pt x="14" y="3"/>
                      <a:pt x="13" y="3"/>
                    </a:cubicBezTo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5"/>
              <p:cNvSpPr>
                <a:spLocks noEditPoints="1"/>
              </p:cNvSpPr>
              <p:nvPr userDrawn="1"/>
            </p:nvSpPr>
            <p:spPr bwMode="auto">
              <a:xfrm rot="16200000">
                <a:off x="1572790" y="2217242"/>
                <a:ext cx="213104" cy="253255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25" y="15"/>
                  </a:cxn>
                  <a:cxn ang="0">
                    <a:pos x="15" y="3"/>
                  </a:cxn>
                  <a:cxn ang="0">
                    <a:pos x="4" y="15"/>
                  </a:cxn>
                  <a:cxn ang="0">
                    <a:pos x="4" y="18"/>
                  </a:cxn>
                  <a:cxn ang="0">
                    <a:pos x="15" y="32"/>
                  </a:cxn>
                  <a:cxn ang="0">
                    <a:pos x="25" y="24"/>
                  </a:cxn>
                  <a:cxn ang="0">
                    <a:pos x="29" y="24"/>
                  </a:cxn>
                  <a:cxn ang="0">
                    <a:pos x="15" y="35"/>
                  </a:cxn>
                  <a:cxn ang="0">
                    <a:pos x="0" y="18"/>
                  </a:cxn>
                  <a:cxn ang="0">
                    <a:pos x="15" y="0"/>
                  </a:cxn>
                  <a:cxn ang="0">
                    <a:pos x="29" y="18"/>
                  </a:cxn>
                  <a:cxn ang="0">
                    <a:pos x="4" y="18"/>
                  </a:cxn>
                </a:cxnLst>
                <a:rect l="0" t="0" r="r" b="b"/>
                <a:pathLst>
                  <a:path w="29" h="35">
                    <a:moveTo>
                      <a:pt x="4" y="15"/>
                    </a:moveTo>
                    <a:cubicBezTo>
                      <a:pt x="25" y="15"/>
                      <a:pt x="25" y="15"/>
                      <a:pt x="25" y="15"/>
                    </a:cubicBezTo>
                    <a:cubicBezTo>
                      <a:pt x="25" y="8"/>
                      <a:pt x="21" y="3"/>
                      <a:pt x="15" y="3"/>
                    </a:cubicBezTo>
                    <a:cubicBezTo>
                      <a:pt x="9" y="3"/>
                      <a:pt x="5" y="7"/>
                      <a:pt x="4" y="15"/>
                    </a:cubicBezTo>
                    <a:moveTo>
                      <a:pt x="4" y="18"/>
                    </a:moveTo>
                    <a:cubicBezTo>
                      <a:pt x="4" y="26"/>
                      <a:pt x="8" y="32"/>
                      <a:pt x="15" y="32"/>
                    </a:cubicBezTo>
                    <a:cubicBezTo>
                      <a:pt x="21" y="32"/>
                      <a:pt x="24" y="28"/>
                      <a:pt x="25" y="24"/>
                    </a:cubicBezTo>
                    <a:cubicBezTo>
                      <a:pt x="29" y="24"/>
                      <a:pt x="29" y="24"/>
                      <a:pt x="29" y="24"/>
                    </a:cubicBezTo>
                    <a:cubicBezTo>
                      <a:pt x="27" y="32"/>
                      <a:pt x="23" y="35"/>
                      <a:pt x="15" y="35"/>
                    </a:cubicBezTo>
                    <a:cubicBezTo>
                      <a:pt x="4" y="35"/>
                      <a:pt x="0" y="28"/>
                      <a:pt x="0" y="18"/>
                    </a:cubicBezTo>
                    <a:cubicBezTo>
                      <a:pt x="0" y="8"/>
                      <a:pt x="5" y="0"/>
                      <a:pt x="15" y="0"/>
                    </a:cubicBezTo>
                    <a:cubicBezTo>
                      <a:pt x="26" y="0"/>
                      <a:pt x="29" y="9"/>
                      <a:pt x="29" y="18"/>
                    </a:cubicBezTo>
                    <a:lnTo>
                      <a:pt x="4" y="1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6"/>
              <p:cNvSpPr>
                <a:spLocks/>
              </p:cNvSpPr>
              <p:nvPr userDrawn="1"/>
            </p:nvSpPr>
            <p:spPr bwMode="auto">
              <a:xfrm rot="16200000">
                <a:off x="1588233" y="1991784"/>
                <a:ext cx="182219" cy="25325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0" y="24"/>
                  </a:cxn>
                  <a:cxn ang="0">
                    <a:pos x="4" y="24"/>
                  </a:cxn>
                  <a:cxn ang="0">
                    <a:pos x="12" y="32"/>
                  </a:cxn>
                  <a:cxn ang="0">
                    <a:pos x="21" y="25"/>
                  </a:cxn>
                  <a:cxn ang="0">
                    <a:pos x="12" y="19"/>
                  </a:cxn>
                  <a:cxn ang="0">
                    <a:pos x="1" y="9"/>
                  </a:cxn>
                  <a:cxn ang="0">
                    <a:pos x="13" y="0"/>
                  </a:cxn>
                  <a:cxn ang="0">
                    <a:pos x="24" y="9"/>
                  </a:cxn>
                  <a:cxn ang="0">
                    <a:pos x="20" y="9"/>
                  </a:cxn>
                  <a:cxn ang="0">
                    <a:pos x="13" y="3"/>
                  </a:cxn>
                  <a:cxn ang="0">
                    <a:pos x="5" y="9"/>
                  </a:cxn>
                  <a:cxn ang="0">
                    <a:pos x="14" y="15"/>
                  </a:cxn>
                  <a:cxn ang="0">
                    <a:pos x="25" y="25"/>
                  </a:cxn>
                  <a:cxn ang="0">
                    <a:pos x="12" y="35"/>
                  </a:cxn>
                </a:cxnLst>
                <a:rect l="0" t="0" r="r" b="b"/>
                <a:pathLst>
                  <a:path w="25" h="35">
                    <a:moveTo>
                      <a:pt x="12" y="35"/>
                    </a:moveTo>
                    <a:cubicBezTo>
                      <a:pt x="5" y="35"/>
                      <a:pt x="0" y="32"/>
                      <a:pt x="0" y="24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4" y="30"/>
                      <a:pt x="7" y="32"/>
                      <a:pt x="12" y="32"/>
                    </a:cubicBezTo>
                    <a:cubicBezTo>
                      <a:pt x="17" y="32"/>
                      <a:pt x="21" y="30"/>
                      <a:pt x="21" y="25"/>
                    </a:cubicBezTo>
                    <a:cubicBezTo>
                      <a:pt x="21" y="21"/>
                      <a:pt x="16" y="20"/>
                      <a:pt x="12" y="19"/>
                    </a:cubicBezTo>
                    <a:cubicBezTo>
                      <a:pt x="7" y="17"/>
                      <a:pt x="1" y="16"/>
                      <a:pt x="1" y="9"/>
                    </a:cubicBezTo>
                    <a:cubicBezTo>
                      <a:pt x="1" y="2"/>
                      <a:pt x="7" y="0"/>
                      <a:pt x="13" y="0"/>
                    </a:cubicBezTo>
                    <a:cubicBezTo>
                      <a:pt x="19" y="0"/>
                      <a:pt x="24" y="2"/>
                      <a:pt x="24" y="9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20" y="5"/>
                      <a:pt x="17" y="3"/>
                      <a:pt x="13" y="3"/>
                    </a:cubicBezTo>
                    <a:cubicBezTo>
                      <a:pt x="9" y="3"/>
                      <a:pt x="5" y="4"/>
                      <a:pt x="5" y="9"/>
                    </a:cubicBezTo>
                    <a:cubicBezTo>
                      <a:pt x="5" y="13"/>
                      <a:pt x="9" y="14"/>
                      <a:pt x="14" y="15"/>
                    </a:cubicBezTo>
                    <a:cubicBezTo>
                      <a:pt x="19" y="17"/>
                      <a:pt x="25" y="18"/>
                      <a:pt x="25" y="25"/>
                    </a:cubicBezTo>
                    <a:cubicBezTo>
                      <a:pt x="25" y="32"/>
                      <a:pt x="19" y="35"/>
                      <a:pt x="12" y="35"/>
                    </a:cubicBezTo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7"/>
              <p:cNvSpPr>
                <a:spLocks/>
              </p:cNvSpPr>
              <p:nvPr userDrawn="1"/>
            </p:nvSpPr>
            <p:spPr bwMode="auto">
              <a:xfrm rot="16200000">
                <a:off x="1585144" y="1781766"/>
                <a:ext cx="188396" cy="253255"/>
              </a:xfrm>
              <a:custGeom>
                <a:avLst/>
                <a:gdLst/>
                <a:ahLst/>
                <a:cxnLst>
                  <a:cxn ang="0">
                    <a:pos x="13" y="35"/>
                  </a:cxn>
                  <a:cxn ang="0">
                    <a:pos x="0" y="24"/>
                  </a:cxn>
                  <a:cxn ang="0">
                    <a:pos x="5" y="24"/>
                  </a:cxn>
                  <a:cxn ang="0">
                    <a:pos x="13" y="32"/>
                  </a:cxn>
                  <a:cxn ang="0">
                    <a:pos x="21" y="25"/>
                  </a:cxn>
                  <a:cxn ang="0">
                    <a:pos x="13" y="19"/>
                  </a:cxn>
                  <a:cxn ang="0">
                    <a:pos x="1" y="9"/>
                  </a:cxn>
                  <a:cxn ang="0">
                    <a:pos x="13" y="0"/>
                  </a:cxn>
                  <a:cxn ang="0">
                    <a:pos x="25" y="9"/>
                  </a:cxn>
                  <a:cxn ang="0">
                    <a:pos x="21" y="9"/>
                  </a:cxn>
                  <a:cxn ang="0">
                    <a:pos x="13" y="3"/>
                  </a:cxn>
                  <a:cxn ang="0">
                    <a:pos x="6" y="9"/>
                  </a:cxn>
                  <a:cxn ang="0">
                    <a:pos x="14" y="15"/>
                  </a:cxn>
                  <a:cxn ang="0">
                    <a:pos x="26" y="25"/>
                  </a:cxn>
                  <a:cxn ang="0">
                    <a:pos x="13" y="35"/>
                  </a:cxn>
                </a:cxnLst>
                <a:rect l="0" t="0" r="r" b="b"/>
                <a:pathLst>
                  <a:path w="26" h="35">
                    <a:moveTo>
                      <a:pt x="13" y="35"/>
                    </a:moveTo>
                    <a:cubicBezTo>
                      <a:pt x="6" y="35"/>
                      <a:pt x="0" y="32"/>
                      <a:pt x="0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5" y="30"/>
                      <a:pt x="8" y="32"/>
                      <a:pt x="13" y="32"/>
                    </a:cubicBezTo>
                    <a:cubicBezTo>
                      <a:pt x="18" y="32"/>
                      <a:pt x="21" y="30"/>
                      <a:pt x="21" y="25"/>
                    </a:cubicBezTo>
                    <a:cubicBezTo>
                      <a:pt x="21" y="21"/>
                      <a:pt x="17" y="20"/>
                      <a:pt x="13" y="19"/>
                    </a:cubicBezTo>
                    <a:cubicBezTo>
                      <a:pt x="7" y="17"/>
                      <a:pt x="1" y="16"/>
                      <a:pt x="1" y="9"/>
                    </a:cubicBezTo>
                    <a:cubicBezTo>
                      <a:pt x="1" y="2"/>
                      <a:pt x="7" y="0"/>
                      <a:pt x="13" y="0"/>
                    </a:cubicBezTo>
                    <a:cubicBezTo>
                      <a:pt x="20" y="0"/>
                      <a:pt x="25" y="2"/>
                      <a:pt x="25" y="9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21" y="5"/>
                      <a:pt x="18" y="3"/>
                      <a:pt x="13" y="3"/>
                    </a:cubicBezTo>
                    <a:cubicBezTo>
                      <a:pt x="10" y="3"/>
                      <a:pt x="6" y="4"/>
                      <a:pt x="6" y="9"/>
                    </a:cubicBezTo>
                    <a:cubicBezTo>
                      <a:pt x="6" y="13"/>
                      <a:pt x="10" y="14"/>
                      <a:pt x="14" y="15"/>
                    </a:cubicBezTo>
                    <a:cubicBezTo>
                      <a:pt x="20" y="17"/>
                      <a:pt x="26" y="18"/>
                      <a:pt x="26" y="25"/>
                    </a:cubicBezTo>
                    <a:cubicBezTo>
                      <a:pt x="26" y="32"/>
                      <a:pt x="20" y="35"/>
                      <a:pt x="13" y="35"/>
                    </a:cubicBezTo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13234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7" y="424721"/>
            <a:ext cx="1319915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664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6" name="Rectangle 8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969264" y="4219573"/>
            <a:ext cx="7704666" cy="606427"/>
          </a:xfrm>
        </p:spPr>
        <p:txBody>
          <a:bodyPr>
            <a:noAutofit/>
          </a:bodyPr>
          <a:lstStyle>
            <a:lvl1pPr algn="l"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presentation title</a:t>
            </a:r>
          </a:p>
        </p:txBody>
      </p:sp>
      <p:sp>
        <p:nvSpPr>
          <p:cNvPr id="555017" name="Rectangle 9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996696" y="4837441"/>
            <a:ext cx="7701845" cy="355448"/>
          </a:xfrm>
        </p:spPr>
        <p:txBody>
          <a:bodyPr>
            <a:noAutofit/>
          </a:bodyPr>
          <a:lstStyle>
            <a:lvl1pPr marL="0" indent="0">
              <a:spcBef>
                <a:spcPct val="25000"/>
              </a:spcBef>
              <a:buFontTx/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Author/Department/Subtitle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96696" y="5263974"/>
            <a:ext cx="3599039" cy="323850"/>
          </a:xfrm>
        </p:spPr>
        <p:txBody>
          <a:bodyPr/>
          <a:lstStyle>
            <a:lvl1pPr>
              <a:defRPr sz="2000" b="0"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009879" y="441553"/>
            <a:ext cx="8127173" cy="3581336"/>
          </a:xfrm>
          <a:noFill/>
        </p:spPr>
        <p:txBody>
          <a:bodyPr/>
          <a:lstStyle>
            <a:lvl1pPr>
              <a:defRPr b="0" baseline="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445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lang="en-US" sz="30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549" y="1306701"/>
            <a:ext cx="7253287" cy="4119562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747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6496" y="268112"/>
            <a:ext cx="7253103" cy="91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Content Placeholder 10"/>
          <p:cNvSpPr>
            <a:spLocks noGrp="1"/>
          </p:cNvSpPr>
          <p:nvPr>
            <p:ph sz="quarter" idx="16"/>
          </p:nvPr>
        </p:nvSpPr>
        <p:spPr>
          <a:xfrm>
            <a:off x="973667" y="1313166"/>
            <a:ext cx="3429000" cy="3765059"/>
          </a:xfrm>
        </p:spPr>
        <p:txBody>
          <a:bodyPr/>
          <a:lstStyle>
            <a:lvl2pPr>
              <a:defRPr/>
            </a:lvl2pPr>
            <a:lvl3pPr marL="438912">
              <a:defRPr/>
            </a:lvl3pPr>
            <a:lvl4pPr marL="649224">
              <a:defRPr/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7"/>
          </p:nvPr>
        </p:nvSpPr>
        <p:spPr>
          <a:xfrm>
            <a:off x="4800600" y="1313166"/>
            <a:ext cx="3429000" cy="3762237"/>
          </a:xfrm>
        </p:spPr>
        <p:txBody>
          <a:bodyPr/>
          <a:lstStyle>
            <a:lvl2pPr>
              <a:defRPr/>
            </a:lvl2pPr>
            <a:lvl3pPr marL="438912">
              <a:defRPr/>
            </a:lvl3pPr>
            <a:lvl4pPr marL="649224">
              <a:defRPr/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85416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-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8536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-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610162" y="3063296"/>
            <a:ext cx="3129073" cy="86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8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FX 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503872" y="1898077"/>
            <a:ext cx="853766" cy="3157963"/>
            <a:chOff x="503872" y="1903363"/>
            <a:chExt cx="853766" cy="3157963"/>
          </a:xfrm>
        </p:grpSpPr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 rot="16200000">
              <a:off x="1149046" y="1903363"/>
              <a:ext cx="198890" cy="198890"/>
            </a:xfrm>
            <a:custGeom>
              <a:avLst/>
              <a:gdLst>
                <a:gd name="T0" fmla="*/ 144 w 163"/>
                <a:gd name="T1" fmla="*/ 59 h 162"/>
                <a:gd name="T2" fmla="*/ 122 w 163"/>
                <a:gd name="T3" fmla="*/ 26 h 162"/>
                <a:gd name="T4" fmla="*/ 81 w 163"/>
                <a:gd name="T5" fmla="*/ 13 h 162"/>
                <a:gd name="T6" fmla="*/ 41 w 163"/>
                <a:gd name="T7" fmla="*/ 26 h 162"/>
                <a:gd name="T8" fmla="*/ 19 w 163"/>
                <a:gd name="T9" fmla="*/ 59 h 162"/>
                <a:gd name="T10" fmla="*/ 19 w 163"/>
                <a:gd name="T11" fmla="*/ 102 h 162"/>
                <a:gd name="T12" fmla="*/ 41 w 163"/>
                <a:gd name="T13" fmla="*/ 136 h 162"/>
                <a:gd name="T14" fmla="*/ 81 w 163"/>
                <a:gd name="T15" fmla="*/ 149 h 162"/>
                <a:gd name="T16" fmla="*/ 122 w 163"/>
                <a:gd name="T17" fmla="*/ 136 h 162"/>
                <a:gd name="T18" fmla="*/ 144 w 163"/>
                <a:gd name="T19" fmla="*/ 102 h 162"/>
                <a:gd name="T20" fmla="*/ 64 w 163"/>
                <a:gd name="T21" fmla="*/ 84 h 162"/>
                <a:gd name="T22" fmla="*/ 49 w 163"/>
                <a:gd name="T23" fmla="*/ 129 h 162"/>
                <a:gd name="T24" fmla="*/ 85 w 163"/>
                <a:gd name="T25" fmla="*/ 30 h 162"/>
                <a:gd name="T26" fmla="*/ 109 w 163"/>
                <a:gd name="T27" fmla="*/ 37 h 162"/>
                <a:gd name="T28" fmla="*/ 116 w 163"/>
                <a:gd name="T29" fmla="*/ 58 h 162"/>
                <a:gd name="T30" fmla="*/ 107 w 163"/>
                <a:gd name="T31" fmla="*/ 75 h 162"/>
                <a:gd name="T32" fmla="*/ 99 w 163"/>
                <a:gd name="T33" fmla="*/ 79 h 162"/>
                <a:gd name="T34" fmla="*/ 110 w 163"/>
                <a:gd name="T35" fmla="*/ 89 h 162"/>
                <a:gd name="T36" fmla="*/ 113 w 163"/>
                <a:gd name="T37" fmla="*/ 111 h 162"/>
                <a:gd name="T38" fmla="*/ 118 w 163"/>
                <a:gd name="T39" fmla="*/ 129 h 162"/>
                <a:gd name="T40" fmla="*/ 98 w 163"/>
                <a:gd name="T41" fmla="*/ 118 h 162"/>
                <a:gd name="T42" fmla="*/ 94 w 163"/>
                <a:gd name="T43" fmla="*/ 95 h 162"/>
                <a:gd name="T44" fmla="*/ 90 w 163"/>
                <a:gd name="T45" fmla="*/ 88 h 162"/>
                <a:gd name="T46" fmla="*/ 83 w 163"/>
                <a:gd name="T47" fmla="*/ 85 h 162"/>
                <a:gd name="T48" fmla="*/ 64 w 163"/>
                <a:gd name="T49" fmla="*/ 84 h 162"/>
                <a:gd name="T50" fmla="*/ 87 w 163"/>
                <a:gd name="T51" fmla="*/ 71 h 162"/>
                <a:gd name="T52" fmla="*/ 94 w 163"/>
                <a:gd name="T53" fmla="*/ 68 h 162"/>
                <a:gd name="T54" fmla="*/ 98 w 163"/>
                <a:gd name="T55" fmla="*/ 63 h 162"/>
                <a:gd name="T56" fmla="*/ 99 w 163"/>
                <a:gd name="T57" fmla="*/ 58 h 162"/>
                <a:gd name="T58" fmla="*/ 98 w 163"/>
                <a:gd name="T59" fmla="*/ 52 h 162"/>
                <a:gd name="T60" fmla="*/ 94 w 163"/>
                <a:gd name="T61" fmla="*/ 47 h 162"/>
                <a:gd name="T62" fmla="*/ 87 w 163"/>
                <a:gd name="T63" fmla="*/ 43 h 162"/>
                <a:gd name="T64" fmla="*/ 64 w 163"/>
                <a:gd name="T65" fmla="*/ 43 h 162"/>
                <a:gd name="T66" fmla="*/ 81 w 163"/>
                <a:gd name="T67" fmla="*/ 72 h 162"/>
                <a:gd name="T68" fmla="*/ 2 w 163"/>
                <a:gd name="T69" fmla="*/ 58 h 162"/>
                <a:gd name="T70" fmla="*/ 25 w 163"/>
                <a:gd name="T71" fmla="*/ 22 h 162"/>
                <a:gd name="T72" fmla="*/ 60 w 163"/>
                <a:gd name="T73" fmla="*/ 2 h 162"/>
                <a:gd name="T74" fmla="*/ 103 w 163"/>
                <a:gd name="T75" fmla="*/ 2 h 162"/>
                <a:gd name="T76" fmla="*/ 138 w 163"/>
                <a:gd name="T77" fmla="*/ 22 h 162"/>
                <a:gd name="T78" fmla="*/ 161 w 163"/>
                <a:gd name="T79" fmla="*/ 58 h 162"/>
                <a:gd name="T80" fmla="*/ 161 w 163"/>
                <a:gd name="T81" fmla="*/ 104 h 162"/>
                <a:gd name="T82" fmla="*/ 138 w 163"/>
                <a:gd name="T83" fmla="*/ 139 h 162"/>
                <a:gd name="T84" fmla="*/ 103 w 163"/>
                <a:gd name="T85" fmla="*/ 159 h 162"/>
                <a:gd name="T86" fmla="*/ 60 w 163"/>
                <a:gd name="T87" fmla="*/ 159 h 162"/>
                <a:gd name="T88" fmla="*/ 25 w 163"/>
                <a:gd name="T89" fmla="*/ 139 h 162"/>
                <a:gd name="T90" fmla="*/ 2 w 163"/>
                <a:gd name="T91" fmla="*/ 10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3" h="162">
                  <a:moveTo>
                    <a:pt x="148" y="80"/>
                  </a:moveTo>
                  <a:lnTo>
                    <a:pt x="144" y="59"/>
                  </a:lnTo>
                  <a:lnTo>
                    <a:pt x="136" y="40"/>
                  </a:lnTo>
                  <a:lnTo>
                    <a:pt x="122" y="26"/>
                  </a:lnTo>
                  <a:lnTo>
                    <a:pt x="103" y="16"/>
                  </a:lnTo>
                  <a:lnTo>
                    <a:pt x="81" y="13"/>
                  </a:lnTo>
                  <a:lnTo>
                    <a:pt x="60" y="16"/>
                  </a:lnTo>
                  <a:lnTo>
                    <a:pt x="41" y="26"/>
                  </a:lnTo>
                  <a:lnTo>
                    <a:pt x="27" y="40"/>
                  </a:lnTo>
                  <a:lnTo>
                    <a:pt x="19" y="59"/>
                  </a:lnTo>
                  <a:lnTo>
                    <a:pt x="15" y="80"/>
                  </a:lnTo>
                  <a:lnTo>
                    <a:pt x="19" y="102"/>
                  </a:lnTo>
                  <a:lnTo>
                    <a:pt x="27" y="121"/>
                  </a:lnTo>
                  <a:lnTo>
                    <a:pt x="41" y="136"/>
                  </a:lnTo>
                  <a:lnTo>
                    <a:pt x="60" y="145"/>
                  </a:lnTo>
                  <a:lnTo>
                    <a:pt x="81" y="149"/>
                  </a:lnTo>
                  <a:lnTo>
                    <a:pt x="103" y="145"/>
                  </a:lnTo>
                  <a:lnTo>
                    <a:pt x="122" y="136"/>
                  </a:lnTo>
                  <a:lnTo>
                    <a:pt x="136" y="121"/>
                  </a:lnTo>
                  <a:lnTo>
                    <a:pt x="144" y="102"/>
                  </a:lnTo>
                  <a:lnTo>
                    <a:pt x="148" y="80"/>
                  </a:lnTo>
                  <a:close/>
                  <a:moveTo>
                    <a:pt x="64" y="84"/>
                  </a:moveTo>
                  <a:lnTo>
                    <a:pt x="64" y="129"/>
                  </a:lnTo>
                  <a:lnTo>
                    <a:pt x="49" y="129"/>
                  </a:lnTo>
                  <a:lnTo>
                    <a:pt x="49" y="30"/>
                  </a:lnTo>
                  <a:lnTo>
                    <a:pt x="85" y="30"/>
                  </a:lnTo>
                  <a:lnTo>
                    <a:pt x="99" y="32"/>
                  </a:lnTo>
                  <a:lnTo>
                    <a:pt x="109" y="37"/>
                  </a:lnTo>
                  <a:lnTo>
                    <a:pt x="113" y="46"/>
                  </a:lnTo>
                  <a:lnTo>
                    <a:pt x="116" y="58"/>
                  </a:lnTo>
                  <a:lnTo>
                    <a:pt x="113" y="67"/>
                  </a:lnTo>
                  <a:lnTo>
                    <a:pt x="107" y="75"/>
                  </a:lnTo>
                  <a:lnTo>
                    <a:pt x="99" y="79"/>
                  </a:lnTo>
                  <a:lnTo>
                    <a:pt x="99" y="79"/>
                  </a:lnTo>
                  <a:lnTo>
                    <a:pt x="105" y="82"/>
                  </a:lnTo>
                  <a:lnTo>
                    <a:pt x="110" y="89"/>
                  </a:lnTo>
                  <a:lnTo>
                    <a:pt x="112" y="101"/>
                  </a:lnTo>
                  <a:lnTo>
                    <a:pt x="113" y="111"/>
                  </a:lnTo>
                  <a:lnTo>
                    <a:pt x="116" y="121"/>
                  </a:lnTo>
                  <a:lnTo>
                    <a:pt x="118" y="129"/>
                  </a:lnTo>
                  <a:lnTo>
                    <a:pt x="102" y="129"/>
                  </a:lnTo>
                  <a:lnTo>
                    <a:pt x="98" y="118"/>
                  </a:lnTo>
                  <a:lnTo>
                    <a:pt x="97" y="107"/>
                  </a:lnTo>
                  <a:lnTo>
                    <a:pt x="94" y="95"/>
                  </a:lnTo>
                  <a:lnTo>
                    <a:pt x="92" y="91"/>
                  </a:lnTo>
                  <a:lnTo>
                    <a:pt x="90" y="88"/>
                  </a:lnTo>
                  <a:lnTo>
                    <a:pt x="87" y="86"/>
                  </a:lnTo>
                  <a:lnTo>
                    <a:pt x="83" y="85"/>
                  </a:lnTo>
                  <a:lnTo>
                    <a:pt x="78" y="84"/>
                  </a:lnTo>
                  <a:lnTo>
                    <a:pt x="64" y="84"/>
                  </a:lnTo>
                  <a:close/>
                  <a:moveTo>
                    <a:pt x="81" y="72"/>
                  </a:moveTo>
                  <a:lnTo>
                    <a:pt x="87" y="71"/>
                  </a:lnTo>
                  <a:lnTo>
                    <a:pt x="91" y="69"/>
                  </a:lnTo>
                  <a:lnTo>
                    <a:pt x="94" y="68"/>
                  </a:lnTo>
                  <a:lnTo>
                    <a:pt x="97" y="66"/>
                  </a:lnTo>
                  <a:lnTo>
                    <a:pt x="98" y="63"/>
                  </a:lnTo>
                  <a:lnTo>
                    <a:pt x="99" y="60"/>
                  </a:lnTo>
                  <a:lnTo>
                    <a:pt x="99" y="58"/>
                  </a:lnTo>
                  <a:lnTo>
                    <a:pt x="99" y="54"/>
                  </a:lnTo>
                  <a:lnTo>
                    <a:pt x="98" y="52"/>
                  </a:lnTo>
                  <a:lnTo>
                    <a:pt x="97" y="48"/>
                  </a:lnTo>
                  <a:lnTo>
                    <a:pt x="94" y="47"/>
                  </a:lnTo>
                  <a:lnTo>
                    <a:pt x="91" y="45"/>
                  </a:lnTo>
                  <a:lnTo>
                    <a:pt x="87" y="43"/>
                  </a:lnTo>
                  <a:lnTo>
                    <a:pt x="81" y="43"/>
                  </a:lnTo>
                  <a:lnTo>
                    <a:pt x="64" y="43"/>
                  </a:lnTo>
                  <a:lnTo>
                    <a:pt x="64" y="72"/>
                  </a:lnTo>
                  <a:lnTo>
                    <a:pt x="81" y="72"/>
                  </a:lnTo>
                  <a:close/>
                  <a:moveTo>
                    <a:pt x="0" y="80"/>
                  </a:moveTo>
                  <a:lnTo>
                    <a:pt x="2" y="58"/>
                  </a:lnTo>
                  <a:lnTo>
                    <a:pt x="10" y="37"/>
                  </a:lnTo>
                  <a:lnTo>
                    <a:pt x="25" y="22"/>
                  </a:lnTo>
                  <a:lnTo>
                    <a:pt x="41" y="10"/>
                  </a:lnTo>
                  <a:lnTo>
                    <a:pt x="60" y="2"/>
                  </a:lnTo>
                  <a:lnTo>
                    <a:pt x="81" y="0"/>
                  </a:lnTo>
                  <a:lnTo>
                    <a:pt x="103" y="2"/>
                  </a:lnTo>
                  <a:lnTo>
                    <a:pt x="122" y="10"/>
                  </a:lnTo>
                  <a:lnTo>
                    <a:pt x="138" y="22"/>
                  </a:lnTo>
                  <a:lnTo>
                    <a:pt x="151" y="37"/>
                  </a:lnTo>
                  <a:lnTo>
                    <a:pt x="161" y="58"/>
                  </a:lnTo>
                  <a:lnTo>
                    <a:pt x="163" y="80"/>
                  </a:lnTo>
                  <a:lnTo>
                    <a:pt x="161" y="104"/>
                  </a:lnTo>
                  <a:lnTo>
                    <a:pt x="151" y="123"/>
                  </a:lnTo>
                  <a:lnTo>
                    <a:pt x="138" y="139"/>
                  </a:lnTo>
                  <a:lnTo>
                    <a:pt x="122" y="151"/>
                  </a:lnTo>
                  <a:lnTo>
                    <a:pt x="103" y="159"/>
                  </a:lnTo>
                  <a:lnTo>
                    <a:pt x="81" y="162"/>
                  </a:lnTo>
                  <a:lnTo>
                    <a:pt x="60" y="159"/>
                  </a:lnTo>
                  <a:lnTo>
                    <a:pt x="41" y="151"/>
                  </a:lnTo>
                  <a:lnTo>
                    <a:pt x="25" y="139"/>
                  </a:lnTo>
                  <a:lnTo>
                    <a:pt x="10" y="123"/>
                  </a:lnTo>
                  <a:lnTo>
                    <a:pt x="2" y="104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"/>
            <p:cNvSpPr>
              <a:spLocks noEditPoints="1"/>
            </p:cNvSpPr>
            <p:nvPr userDrawn="1"/>
          </p:nvSpPr>
          <p:spPr bwMode="auto">
            <a:xfrm rot="16200000">
              <a:off x="-500272" y="3203416"/>
              <a:ext cx="2862054" cy="853766"/>
            </a:xfrm>
            <a:custGeom>
              <a:avLst/>
              <a:gdLst>
                <a:gd name="T0" fmla="*/ 2048 w 2360"/>
                <a:gd name="T1" fmla="*/ 328 h 705"/>
                <a:gd name="T2" fmla="*/ 1733 w 2360"/>
                <a:gd name="T3" fmla="*/ 178 h 705"/>
                <a:gd name="T4" fmla="*/ 1174 w 2360"/>
                <a:gd name="T5" fmla="*/ 278 h 705"/>
                <a:gd name="T6" fmla="*/ 1073 w 2360"/>
                <a:gd name="T7" fmla="*/ 226 h 705"/>
                <a:gd name="T8" fmla="*/ 938 w 2360"/>
                <a:gd name="T9" fmla="*/ 252 h 705"/>
                <a:gd name="T10" fmla="*/ 845 w 2360"/>
                <a:gd name="T11" fmla="*/ 355 h 705"/>
                <a:gd name="T12" fmla="*/ 785 w 2360"/>
                <a:gd name="T13" fmla="*/ 301 h 705"/>
                <a:gd name="T14" fmla="*/ 673 w 2360"/>
                <a:gd name="T15" fmla="*/ 231 h 705"/>
                <a:gd name="T16" fmla="*/ 521 w 2360"/>
                <a:gd name="T17" fmla="*/ 232 h 705"/>
                <a:gd name="T18" fmla="*/ 402 w 2360"/>
                <a:gd name="T19" fmla="*/ 309 h 705"/>
                <a:gd name="T20" fmla="*/ 180 w 2360"/>
                <a:gd name="T21" fmla="*/ 152 h 705"/>
                <a:gd name="T22" fmla="*/ 0 w 2360"/>
                <a:gd name="T23" fmla="*/ 680 h 705"/>
                <a:gd name="T24" fmla="*/ 354 w 2360"/>
                <a:gd name="T25" fmla="*/ 427 h 705"/>
                <a:gd name="T26" fmla="*/ 379 w 2360"/>
                <a:gd name="T27" fmla="*/ 576 h 705"/>
                <a:gd name="T28" fmla="*/ 484 w 2360"/>
                <a:gd name="T29" fmla="*/ 678 h 705"/>
                <a:gd name="T30" fmla="*/ 640 w 2360"/>
                <a:gd name="T31" fmla="*/ 701 h 705"/>
                <a:gd name="T32" fmla="*/ 772 w 2360"/>
                <a:gd name="T33" fmla="*/ 641 h 705"/>
                <a:gd name="T34" fmla="*/ 678 w 2360"/>
                <a:gd name="T35" fmla="*/ 549 h 705"/>
                <a:gd name="T36" fmla="*/ 621 w 2360"/>
                <a:gd name="T37" fmla="*/ 587 h 705"/>
                <a:gd name="T38" fmla="*/ 535 w 2360"/>
                <a:gd name="T39" fmla="*/ 560 h 705"/>
                <a:gd name="T40" fmla="*/ 824 w 2360"/>
                <a:gd name="T41" fmla="*/ 495 h 705"/>
                <a:gd name="T42" fmla="*/ 873 w 2360"/>
                <a:gd name="T43" fmla="*/ 618 h 705"/>
                <a:gd name="T44" fmla="*/ 977 w 2360"/>
                <a:gd name="T45" fmla="*/ 695 h 705"/>
                <a:gd name="T46" fmla="*/ 1105 w 2360"/>
                <a:gd name="T47" fmla="*/ 693 h 705"/>
                <a:gd name="T48" fmla="*/ 1176 w 2360"/>
                <a:gd name="T49" fmla="*/ 637 h 705"/>
                <a:gd name="T50" fmla="*/ 2123 w 2360"/>
                <a:gd name="T51" fmla="*/ 680 h 705"/>
                <a:gd name="T52" fmla="*/ 522 w 2360"/>
                <a:gd name="T53" fmla="*/ 373 h 705"/>
                <a:gd name="T54" fmla="*/ 599 w 2360"/>
                <a:gd name="T55" fmla="*/ 326 h 705"/>
                <a:gd name="T56" fmla="*/ 670 w 2360"/>
                <a:gd name="T57" fmla="*/ 359 h 705"/>
                <a:gd name="T58" fmla="*/ 671 w 2360"/>
                <a:gd name="T59" fmla="*/ 397 h 705"/>
                <a:gd name="T60" fmla="*/ 589 w 2360"/>
                <a:gd name="T61" fmla="*/ 397 h 705"/>
                <a:gd name="T62" fmla="*/ 517 w 2360"/>
                <a:gd name="T63" fmla="*/ 397 h 705"/>
                <a:gd name="T64" fmla="*/ 1035 w 2360"/>
                <a:gd name="T65" fmla="*/ 565 h 705"/>
                <a:gd name="T66" fmla="*/ 987 w 2360"/>
                <a:gd name="T67" fmla="*/ 489 h 705"/>
                <a:gd name="T68" fmla="*/ 998 w 2360"/>
                <a:gd name="T69" fmla="*/ 400 h 705"/>
                <a:gd name="T70" fmla="*/ 1057 w 2360"/>
                <a:gd name="T71" fmla="*/ 348 h 705"/>
                <a:gd name="T72" fmla="*/ 1137 w 2360"/>
                <a:gd name="T73" fmla="*/ 367 h 705"/>
                <a:gd name="T74" fmla="*/ 1170 w 2360"/>
                <a:gd name="T75" fmla="*/ 443 h 705"/>
                <a:gd name="T76" fmla="*/ 1160 w 2360"/>
                <a:gd name="T77" fmla="*/ 525 h 705"/>
                <a:gd name="T78" fmla="*/ 1102 w 2360"/>
                <a:gd name="T79" fmla="*/ 574 h 705"/>
                <a:gd name="T80" fmla="*/ 1350 w 2360"/>
                <a:gd name="T81" fmla="*/ 33 h 705"/>
                <a:gd name="T82" fmla="*/ 1493 w 2360"/>
                <a:gd name="T83" fmla="*/ 270 h 705"/>
                <a:gd name="T84" fmla="*/ 1492 w 2360"/>
                <a:gd name="T85" fmla="*/ 538 h 705"/>
                <a:gd name="T86" fmla="*/ 1529 w 2360"/>
                <a:gd name="T87" fmla="*/ 411 h 705"/>
                <a:gd name="T88" fmla="*/ 1736 w 2360"/>
                <a:gd name="T89" fmla="*/ 669 h 705"/>
                <a:gd name="T90" fmla="*/ 1944 w 2360"/>
                <a:gd name="T91" fmla="*/ 647 h 705"/>
                <a:gd name="T92" fmla="*/ 1950 w 2360"/>
                <a:gd name="T93" fmla="*/ 270 h 705"/>
                <a:gd name="T94" fmla="*/ 2117 w 2360"/>
                <a:gd name="T95" fmla="*/ 458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360" h="705">
                  <a:moveTo>
                    <a:pt x="2162" y="458"/>
                  </a:moveTo>
                  <a:lnTo>
                    <a:pt x="2358" y="237"/>
                  </a:lnTo>
                  <a:lnTo>
                    <a:pt x="2127" y="237"/>
                  </a:lnTo>
                  <a:lnTo>
                    <a:pt x="2048" y="328"/>
                  </a:lnTo>
                  <a:lnTo>
                    <a:pt x="1964" y="237"/>
                  </a:lnTo>
                  <a:lnTo>
                    <a:pt x="1526" y="237"/>
                  </a:lnTo>
                  <a:lnTo>
                    <a:pt x="1526" y="178"/>
                  </a:lnTo>
                  <a:lnTo>
                    <a:pt x="1733" y="178"/>
                  </a:lnTo>
                  <a:lnTo>
                    <a:pt x="1733" y="0"/>
                  </a:lnTo>
                  <a:lnTo>
                    <a:pt x="1176" y="0"/>
                  </a:lnTo>
                  <a:lnTo>
                    <a:pt x="1176" y="278"/>
                  </a:lnTo>
                  <a:lnTo>
                    <a:pt x="1174" y="278"/>
                  </a:lnTo>
                  <a:lnTo>
                    <a:pt x="1152" y="257"/>
                  </a:lnTo>
                  <a:lnTo>
                    <a:pt x="1128" y="242"/>
                  </a:lnTo>
                  <a:lnTo>
                    <a:pt x="1102" y="232"/>
                  </a:lnTo>
                  <a:lnTo>
                    <a:pt x="1073" y="226"/>
                  </a:lnTo>
                  <a:lnTo>
                    <a:pt x="1044" y="224"/>
                  </a:lnTo>
                  <a:lnTo>
                    <a:pt x="1006" y="227"/>
                  </a:lnTo>
                  <a:lnTo>
                    <a:pt x="970" y="237"/>
                  </a:lnTo>
                  <a:lnTo>
                    <a:pt x="938" y="252"/>
                  </a:lnTo>
                  <a:lnTo>
                    <a:pt x="909" y="271"/>
                  </a:lnTo>
                  <a:lnTo>
                    <a:pt x="884" y="296"/>
                  </a:lnTo>
                  <a:lnTo>
                    <a:pt x="863" y="324"/>
                  </a:lnTo>
                  <a:lnTo>
                    <a:pt x="845" y="355"/>
                  </a:lnTo>
                  <a:lnTo>
                    <a:pt x="833" y="389"/>
                  </a:lnTo>
                  <a:lnTo>
                    <a:pt x="820" y="356"/>
                  </a:lnTo>
                  <a:lnTo>
                    <a:pt x="805" y="327"/>
                  </a:lnTo>
                  <a:lnTo>
                    <a:pt x="785" y="301"/>
                  </a:lnTo>
                  <a:lnTo>
                    <a:pt x="762" y="277"/>
                  </a:lnTo>
                  <a:lnTo>
                    <a:pt x="736" y="258"/>
                  </a:lnTo>
                  <a:lnTo>
                    <a:pt x="706" y="243"/>
                  </a:lnTo>
                  <a:lnTo>
                    <a:pt x="673" y="231"/>
                  </a:lnTo>
                  <a:lnTo>
                    <a:pt x="638" y="225"/>
                  </a:lnTo>
                  <a:lnTo>
                    <a:pt x="599" y="223"/>
                  </a:lnTo>
                  <a:lnTo>
                    <a:pt x="559" y="225"/>
                  </a:lnTo>
                  <a:lnTo>
                    <a:pt x="521" y="232"/>
                  </a:lnTo>
                  <a:lnTo>
                    <a:pt x="485" y="245"/>
                  </a:lnTo>
                  <a:lnTo>
                    <a:pt x="454" y="263"/>
                  </a:lnTo>
                  <a:lnTo>
                    <a:pt x="426" y="284"/>
                  </a:lnTo>
                  <a:lnTo>
                    <a:pt x="402" y="309"/>
                  </a:lnTo>
                  <a:lnTo>
                    <a:pt x="384" y="339"/>
                  </a:lnTo>
                  <a:lnTo>
                    <a:pt x="384" y="249"/>
                  </a:lnTo>
                  <a:lnTo>
                    <a:pt x="180" y="249"/>
                  </a:lnTo>
                  <a:lnTo>
                    <a:pt x="180" y="152"/>
                  </a:lnTo>
                  <a:lnTo>
                    <a:pt x="401" y="152"/>
                  </a:lnTo>
                  <a:lnTo>
                    <a:pt x="401" y="0"/>
                  </a:lnTo>
                  <a:lnTo>
                    <a:pt x="0" y="0"/>
                  </a:lnTo>
                  <a:lnTo>
                    <a:pt x="0" y="680"/>
                  </a:lnTo>
                  <a:lnTo>
                    <a:pt x="180" y="680"/>
                  </a:lnTo>
                  <a:lnTo>
                    <a:pt x="180" y="394"/>
                  </a:lnTo>
                  <a:lnTo>
                    <a:pt x="361" y="394"/>
                  </a:lnTo>
                  <a:lnTo>
                    <a:pt x="354" y="427"/>
                  </a:lnTo>
                  <a:lnTo>
                    <a:pt x="353" y="462"/>
                  </a:lnTo>
                  <a:lnTo>
                    <a:pt x="355" y="503"/>
                  </a:lnTo>
                  <a:lnTo>
                    <a:pt x="365" y="541"/>
                  </a:lnTo>
                  <a:lnTo>
                    <a:pt x="379" y="576"/>
                  </a:lnTo>
                  <a:lnTo>
                    <a:pt x="399" y="608"/>
                  </a:lnTo>
                  <a:lnTo>
                    <a:pt x="424" y="635"/>
                  </a:lnTo>
                  <a:lnTo>
                    <a:pt x="452" y="659"/>
                  </a:lnTo>
                  <a:lnTo>
                    <a:pt x="484" y="678"/>
                  </a:lnTo>
                  <a:lnTo>
                    <a:pt x="520" y="692"/>
                  </a:lnTo>
                  <a:lnTo>
                    <a:pt x="559" y="701"/>
                  </a:lnTo>
                  <a:lnTo>
                    <a:pt x="599" y="703"/>
                  </a:lnTo>
                  <a:lnTo>
                    <a:pt x="640" y="701"/>
                  </a:lnTo>
                  <a:lnTo>
                    <a:pt x="679" y="693"/>
                  </a:lnTo>
                  <a:lnTo>
                    <a:pt x="714" y="680"/>
                  </a:lnTo>
                  <a:lnTo>
                    <a:pt x="744" y="664"/>
                  </a:lnTo>
                  <a:lnTo>
                    <a:pt x="772" y="641"/>
                  </a:lnTo>
                  <a:lnTo>
                    <a:pt x="795" y="615"/>
                  </a:lnTo>
                  <a:lnTo>
                    <a:pt x="815" y="585"/>
                  </a:lnTo>
                  <a:lnTo>
                    <a:pt x="832" y="549"/>
                  </a:lnTo>
                  <a:lnTo>
                    <a:pt x="678" y="549"/>
                  </a:lnTo>
                  <a:lnTo>
                    <a:pt x="665" y="565"/>
                  </a:lnTo>
                  <a:lnTo>
                    <a:pt x="653" y="575"/>
                  </a:lnTo>
                  <a:lnTo>
                    <a:pt x="639" y="582"/>
                  </a:lnTo>
                  <a:lnTo>
                    <a:pt x="621" y="587"/>
                  </a:lnTo>
                  <a:lnTo>
                    <a:pt x="599" y="588"/>
                  </a:lnTo>
                  <a:lnTo>
                    <a:pt x="575" y="585"/>
                  </a:lnTo>
                  <a:lnTo>
                    <a:pt x="554" y="575"/>
                  </a:lnTo>
                  <a:lnTo>
                    <a:pt x="535" y="560"/>
                  </a:lnTo>
                  <a:lnTo>
                    <a:pt x="521" y="542"/>
                  </a:lnTo>
                  <a:lnTo>
                    <a:pt x="511" y="520"/>
                  </a:lnTo>
                  <a:lnTo>
                    <a:pt x="509" y="495"/>
                  </a:lnTo>
                  <a:lnTo>
                    <a:pt x="824" y="495"/>
                  </a:lnTo>
                  <a:lnTo>
                    <a:pt x="831" y="529"/>
                  </a:lnTo>
                  <a:lnTo>
                    <a:pt x="840" y="560"/>
                  </a:lnTo>
                  <a:lnTo>
                    <a:pt x="856" y="591"/>
                  </a:lnTo>
                  <a:lnTo>
                    <a:pt x="873" y="618"/>
                  </a:lnTo>
                  <a:lnTo>
                    <a:pt x="895" y="643"/>
                  </a:lnTo>
                  <a:lnTo>
                    <a:pt x="919" y="664"/>
                  </a:lnTo>
                  <a:lnTo>
                    <a:pt x="947" y="682"/>
                  </a:lnTo>
                  <a:lnTo>
                    <a:pt x="977" y="695"/>
                  </a:lnTo>
                  <a:lnTo>
                    <a:pt x="1011" y="702"/>
                  </a:lnTo>
                  <a:lnTo>
                    <a:pt x="1046" y="705"/>
                  </a:lnTo>
                  <a:lnTo>
                    <a:pt x="1076" y="702"/>
                  </a:lnTo>
                  <a:lnTo>
                    <a:pt x="1105" y="693"/>
                  </a:lnTo>
                  <a:lnTo>
                    <a:pt x="1131" y="679"/>
                  </a:lnTo>
                  <a:lnTo>
                    <a:pt x="1155" y="660"/>
                  </a:lnTo>
                  <a:lnTo>
                    <a:pt x="1174" y="637"/>
                  </a:lnTo>
                  <a:lnTo>
                    <a:pt x="1176" y="637"/>
                  </a:lnTo>
                  <a:lnTo>
                    <a:pt x="1176" y="680"/>
                  </a:lnTo>
                  <a:lnTo>
                    <a:pt x="1959" y="680"/>
                  </a:lnTo>
                  <a:lnTo>
                    <a:pt x="2041" y="588"/>
                  </a:lnTo>
                  <a:lnTo>
                    <a:pt x="2123" y="680"/>
                  </a:lnTo>
                  <a:lnTo>
                    <a:pt x="2360" y="680"/>
                  </a:lnTo>
                  <a:lnTo>
                    <a:pt x="2162" y="458"/>
                  </a:lnTo>
                  <a:close/>
                  <a:moveTo>
                    <a:pt x="514" y="397"/>
                  </a:moveTo>
                  <a:lnTo>
                    <a:pt x="522" y="373"/>
                  </a:lnTo>
                  <a:lnTo>
                    <a:pt x="536" y="353"/>
                  </a:lnTo>
                  <a:lnTo>
                    <a:pt x="554" y="337"/>
                  </a:lnTo>
                  <a:lnTo>
                    <a:pt x="575" y="328"/>
                  </a:lnTo>
                  <a:lnTo>
                    <a:pt x="599" y="326"/>
                  </a:lnTo>
                  <a:lnTo>
                    <a:pt x="620" y="328"/>
                  </a:lnTo>
                  <a:lnTo>
                    <a:pt x="640" y="334"/>
                  </a:lnTo>
                  <a:lnTo>
                    <a:pt x="656" y="344"/>
                  </a:lnTo>
                  <a:lnTo>
                    <a:pt x="670" y="359"/>
                  </a:lnTo>
                  <a:lnTo>
                    <a:pt x="679" y="376"/>
                  </a:lnTo>
                  <a:lnTo>
                    <a:pt x="685" y="397"/>
                  </a:lnTo>
                  <a:lnTo>
                    <a:pt x="682" y="397"/>
                  </a:lnTo>
                  <a:lnTo>
                    <a:pt x="671" y="397"/>
                  </a:lnTo>
                  <a:lnTo>
                    <a:pt x="656" y="397"/>
                  </a:lnTo>
                  <a:lnTo>
                    <a:pt x="635" y="397"/>
                  </a:lnTo>
                  <a:lnTo>
                    <a:pt x="612" y="397"/>
                  </a:lnTo>
                  <a:lnTo>
                    <a:pt x="589" y="397"/>
                  </a:lnTo>
                  <a:lnTo>
                    <a:pt x="566" y="397"/>
                  </a:lnTo>
                  <a:lnTo>
                    <a:pt x="546" y="397"/>
                  </a:lnTo>
                  <a:lnTo>
                    <a:pt x="529" y="397"/>
                  </a:lnTo>
                  <a:lnTo>
                    <a:pt x="517" y="397"/>
                  </a:lnTo>
                  <a:lnTo>
                    <a:pt x="514" y="397"/>
                  </a:lnTo>
                  <a:close/>
                  <a:moveTo>
                    <a:pt x="1079" y="576"/>
                  </a:moveTo>
                  <a:lnTo>
                    <a:pt x="1055" y="574"/>
                  </a:lnTo>
                  <a:lnTo>
                    <a:pt x="1035" y="565"/>
                  </a:lnTo>
                  <a:lnTo>
                    <a:pt x="1018" y="550"/>
                  </a:lnTo>
                  <a:lnTo>
                    <a:pt x="1003" y="533"/>
                  </a:lnTo>
                  <a:lnTo>
                    <a:pt x="993" y="512"/>
                  </a:lnTo>
                  <a:lnTo>
                    <a:pt x="987" y="489"/>
                  </a:lnTo>
                  <a:lnTo>
                    <a:pt x="984" y="465"/>
                  </a:lnTo>
                  <a:lnTo>
                    <a:pt x="986" y="443"/>
                  </a:lnTo>
                  <a:lnTo>
                    <a:pt x="990" y="420"/>
                  </a:lnTo>
                  <a:lnTo>
                    <a:pt x="998" y="400"/>
                  </a:lnTo>
                  <a:lnTo>
                    <a:pt x="1008" y="382"/>
                  </a:lnTo>
                  <a:lnTo>
                    <a:pt x="1021" y="367"/>
                  </a:lnTo>
                  <a:lnTo>
                    <a:pt x="1038" y="355"/>
                  </a:lnTo>
                  <a:lnTo>
                    <a:pt x="1057" y="348"/>
                  </a:lnTo>
                  <a:lnTo>
                    <a:pt x="1079" y="346"/>
                  </a:lnTo>
                  <a:lnTo>
                    <a:pt x="1102" y="348"/>
                  </a:lnTo>
                  <a:lnTo>
                    <a:pt x="1122" y="355"/>
                  </a:lnTo>
                  <a:lnTo>
                    <a:pt x="1137" y="367"/>
                  </a:lnTo>
                  <a:lnTo>
                    <a:pt x="1150" y="382"/>
                  </a:lnTo>
                  <a:lnTo>
                    <a:pt x="1160" y="400"/>
                  </a:lnTo>
                  <a:lnTo>
                    <a:pt x="1167" y="420"/>
                  </a:lnTo>
                  <a:lnTo>
                    <a:pt x="1170" y="443"/>
                  </a:lnTo>
                  <a:lnTo>
                    <a:pt x="1171" y="465"/>
                  </a:lnTo>
                  <a:lnTo>
                    <a:pt x="1170" y="486"/>
                  </a:lnTo>
                  <a:lnTo>
                    <a:pt x="1165" y="507"/>
                  </a:lnTo>
                  <a:lnTo>
                    <a:pt x="1160" y="525"/>
                  </a:lnTo>
                  <a:lnTo>
                    <a:pt x="1149" y="543"/>
                  </a:lnTo>
                  <a:lnTo>
                    <a:pt x="1137" y="556"/>
                  </a:lnTo>
                  <a:lnTo>
                    <a:pt x="1121" y="568"/>
                  </a:lnTo>
                  <a:lnTo>
                    <a:pt x="1102" y="574"/>
                  </a:lnTo>
                  <a:lnTo>
                    <a:pt x="1079" y="576"/>
                  </a:lnTo>
                  <a:close/>
                  <a:moveTo>
                    <a:pt x="1699" y="647"/>
                  </a:moveTo>
                  <a:lnTo>
                    <a:pt x="1350" y="647"/>
                  </a:lnTo>
                  <a:lnTo>
                    <a:pt x="1350" y="33"/>
                  </a:lnTo>
                  <a:lnTo>
                    <a:pt x="1700" y="33"/>
                  </a:lnTo>
                  <a:lnTo>
                    <a:pt x="1700" y="145"/>
                  </a:lnTo>
                  <a:lnTo>
                    <a:pt x="1493" y="145"/>
                  </a:lnTo>
                  <a:lnTo>
                    <a:pt x="1493" y="270"/>
                  </a:lnTo>
                  <a:lnTo>
                    <a:pt x="1699" y="270"/>
                  </a:lnTo>
                  <a:lnTo>
                    <a:pt x="1699" y="373"/>
                  </a:lnTo>
                  <a:lnTo>
                    <a:pt x="1492" y="373"/>
                  </a:lnTo>
                  <a:lnTo>
                    <a:pt x="1492" y="538"/>
                  </a:lnTo>
                  <a:lnTo>
                    <a:pt x="1699" y="538"/>
                  </a:lnTo>
                  <a:lnTo>
                    <a:pt x="1699" y="647"/>
                  </a:lnTo>
                  <a:close/>
                  <a:moveTo>
                    <a:pt x="1529" y="501"/>
                  </a:moveTo>
                  <a:lnTo>
                    <a:pt x="1529" y="411"/>
                  </a:lnTo>
                  <a:lnTo>
                    <a:pt x="1736" y="411"/>
                  </a:lnTo>
                  <a:lnTo>
                    <a:pt x="1736" y="249"/>
                  </a:lnTo>
                  <a:lnTo>
                    <a:pt x="1923" y="458"/>
                  </a:lnTo>
                  <a:lnTo>
                    <a:pt x="1736" y="669"/>
                  </a:lnTo>
                  <a:lnTo>
                    <a:pt x="1736" y="501"/>
                  </a:lnTo>
                  <a:lnTo>
                    <a:pt x="1529" y="501"/>
                  </a:lnTo>
                  <a:close/>
                  <a:moveTo>
                    <a:pt x="2040" y="538"/>
                  </a:moveTo>
                  <a:lnTo>
                    <a:pt x="1944" y="647"/>
                  </a:lnTo>
                  <a:lnTo>
                    <a:pt x="1803" y="647"/>
                  </a:lnTo>
                  <a:lnTo>
                    <a:pt x="1971" y="458"/>
                  </a:lnTo>
                  <a:lnTo>
                    <a:pt x="1803" y="270"/>
                  </a:lnTo>
                  <a:lnTo>
                    <a:pt x="1950" y="270"/>
                  </a:lnTo>
                  <a:lnTo>
                    <a:pt x="2048" y="378"/>
                  </a:lnTo>
                  <a:lnTo>
                    <a:pt x="2143" y="270"/>
                  </a:lnTo>
                  <a:lnTo>
                    <a:pt x="2285" y="270"/>
                  </a:lnTo>
                  <a:lnTo>
                    <a:pt x="2117" y="458"/>
                  </a:lnTo>
                  <a:lnTo>
                    <a:pt x="2287" y="647"/>
                  </a:lnTo>
                  <a:lnTo>
                    <a:pt x="2138" y="647"/>
                  </a:lnTo>
                  <a:lnTo>
                    <a:pt x="2040" y="53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Rectangle 8"/>
          <p:cNvSpPr>
            <a:spLocks noGrp="1" noChangeArrowheads="1"/>
          </p:cNvSpPr>
          <p:nvPr userDrawn="1">
            <p:ph type="ctrTitle" sz="quarter" hasCustomPrompt="1"/>
          </p:nvPr>
        </p:nvSpPr>
        <p:spPr>
          <a:xfrm>
            <a:off x="2259896" y="3344363"/>
            <a:ext cx="6370638" cy="1218795"/>
          </a:xfrm>
        </p:spPr>
        <p:txBody>
          <a:bodyPr>
            <a:spAutoFit/>
          </a:bodyPr>
          <a:lstStyle>
            <a:lvl1pPr algn="l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presentation title</a:t>
            </a:r>
          </a:p>
        </p:txBody>
      </p:sp>
      <p:sp>
        <p:nvSpPr>
          <p:cNvPr id="19" name="Rectangle 9"/>
          <p:cNvSpPr>
            <a:spLocks noGrp="1" noChangeArrowheads="1"/>
          </p:cNvSpPr>
          <p:nvPr userDrawn="1">
            <p:ph type="subTitle" sz="quarter" idx="1" hasCustomPrompt="1"/>
          </p:nvPr>
        </p:nvSpPr>
        <p:spPr>
          <a:xfrm>
            <a:off x="2274005" y="4703211"/>
            <a:ext cx="6361995" cy="63782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25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Author/Department/Subtitle</a:t>
            </a:r>
          </a:p>
        </p:txBody>
      </p:sp>
      <p:sp>
        <p:nvSpPr>
          <p:cNvPr id="20" name="Text Placehold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271889" y="5354968"/>
            <a:ext cx="6364111" cy="310620"/>
          </a:xfrm>
        </p:spPr>
        <p:txBody>
          <a:bodyPr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961171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FX Gra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8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2259896" y="3344363"/>
            <a:ext cx="6370638" cy="1218795"/>
          </a:xfrm>
        </p:spPr>
        <p:txBody>
          <a:bodyPr>
            <a:spAutoFit/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presentation title</a:t>
            </a:r>
          </a:p>
        </p:txBody>
      </p:sp>
      <p:sp>
        <p:nvSpPr>
          <p:cNvPr id="23" name="Rectangle 9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274005" y="4703211"/>
            <a:ext cx="6361995" cy="63782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25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Author/Department/Subtitle</a:t>
            </a:r>
          </a:p>
        </p:txBody>
      </p:sp>
      <p:sp>
        <p:nvSpPr>
          <p:cNvPr id="24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71889" y="5354968"/>
            <a:ext cx="6364111" cy="310620"/>
          </a:xfrm>
        </p:spPr>
        <p:txBody>
          <a:bodyPr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503872" y="1898077"/>
            <a:ext cx="853766" cy="3157963"/>
            <a:chOff x="503872" y="1903363"/>
            <a:chExt cx="853766" cy="3157963"/>
          </a:xfrm>
        </p:grpSpPr>
        <p:sp>
          <p:nvSpPr>
            <p:cNvPr id="7" name="Freeform 7"/>
            <p:cNvSpPr>
              <a:spLocks noEditPoints="1"/>
            </p:cNvSpPr>
            <p:nvPr userDrawn="1"/>
          </p:nvSpPr>
          <p:spPr bwMode="auto">
            <a:xfrm rot="16200000">
              <a:off x="1149046" y="1903363"/>
              <a:ext cx="198890" cy="198890"/>
            </a:xfrm>
            <a:custGeom>
              <a:avLst/>
              <a:gdLst>
                <a:gd name="T0" fmla="*/ 144 w 163"/>
                <a:gd name="T1" fmla="*/ 59 h 162"/>
                <a:gd name="T2" fmla="*/ 122 w 163"/>
                <a:gd name="T3" fmla="*/ 26 h 162"/>
                <a:gd name="T4" fmla="*/ 81 w 163"/>
                <a:gd name="T5" fmla="*/ 13 h 162"/>
                <a:gd name="T6" fmla="*/ 41 w 163"/>
                <a:gd name="T7" fmla="*/ 26 h 162"/>
                <a:gd name="T8" fmla="*/ 19 w 163"/>
                <a:gd name="T9" fmla="*/ 59 h 162"/>
                <a:gd name="T10" fmla="*/ 19 w 163"/>
                <a:gd name="T11" fmla="*/ 102 h 162"/>
                <a:gd name="T12" fmla="*/ 41 w 163"/>
                <a:gd name="T13" fmla="*/ 136 h 162"/>
                <a:gd name="T14" fmla="*/ 81 w 163"/>
                <a:gd name="T15" fmla="*/ 149 h 162"/>
                <a:gd name="T16" fmla="*/ 122 w 163"/>
                <a:gd name="T17" fmla="*/ 136 h 162"/>
                <a:gd name="T18" fmla="*/ 144 w 163"/>
                <a:gd name="T19" fmla="*/ 102 h 162"/>
                <a:gd name="T20" fmla="*/ 64 w 163"/>
                <a:gd name="T21" fmla="*/ 84 h 162"/>
                <a:gd name="T22" fmla="*/ 49 w 163"/>
                <a:gd name="T23" fmla="*/ 129 h 162"/>
                <a:gd name="T24" fmla="*/ 85 w 163"/>
                <a:gd name="T25" fmla="*/ 30 h 162"/>
                <a:gd name="T26" fmla="*/ 109 w 163"/>
                <a:gd name="T27" fmla="*/ 37 h 162"/>
                <a:gd name="T28" fmla="*/ 116 w 163"/>
                <a:gd name="T29" fmla="*/ 58 h 162"/>
                <a:gd name="T30" fmla="*/ 107 w 163"/>
                <a:gd name="T31" fmla="*/ 75 h 162"/>
                <a:gd name="T32" fmla="*/ 99 w 163"/>
                <a:gd name="T33" fmla="*/ 79 h 162"/>
                <a:gd name="T34" fmla="*/ 110 w 163"/>
                <a:gd name="T35" fmla="*/ 89 h 162"/>
                <a:gd name="T36" fmla="*/ 113 w 163"/>
                <a:gd name="T37" fmla="*/ 111 h 162"/>
                <a:gd name="T38" fmla="*/ 118 w 163"/>
                <a:gd name="T39" fmla="*/ 129 h 162"/>
                <a:gd name="T40" fmla="*/ 98 w 163"/>
                <a:gd name="T41" fmla="*/ 118 h 162"/>
                <a:gd name="T42" fmla="*/ 94 w 163"/>
                <a:gd name="T43" fmla="*/ 95 h 162"/>
                <a:gd name="T44" fmla="*/ 90 w 163"/>
                <a:gd name="T45" fmla="*/ 88 h 162"/>
                <a:gd name="T46" fmla="*/ 83 w 163"/>
                <a:gd name="T47" fmla="*/ 85 h 162"/>
                <a:gd name="T48" fmla="*/ 64 w 163"/>
                <a:gd name="T49" fmla="*/ 84 h 162"/>
                <a:gd name="T50" fmla="*/ 87 w 163"/>
                <a:gd name="T51" fmla="*/ 71 h 162"/>
                <a:gd name="T52" fmla="*/ 94 w 163"/>
                <a:gd name="T53" fmla="*/ 68 h 162"/>
                <a:gd name="T54" fmla="*/ 98 w 163"/>
                <a:gd name="T55" fmla="*/ 63 h 162"/>
                <a:gd name="T56" fmla="*/ 99 w 163"/>
                <a:gd name="T57" fmla="*/ 58 h 162"/>
                <a:gd name="T58" fmla="*/ 98 w 163"/>
                <a:gd name="T59" fmla="*/ 52 h 162"/>
                <a:gd name="T60" fmla="*/ 94 w 163"/>
                <a:gd name="T61" fmla="*/ 47 h 162"/>
                <a:gd name="T62" fmla="*/ 87 w 163"/>
                <a:gd name="T63" fmla="*/ 43 h 162"/>
                <a:gd name="T64" fmla="*/ 64 w 163"/>
                <a:gd name="T65" fmla="*/ 43 h 162"/>
                <a:gd name="T66" fmla="*/ 81 w 163"/>
                <a:gd name="T67" fmla="*/ 72 h 162"/>
                <a:gd name="T68" fmla="*/ 2 w 163"/>
                <a:gd name="T69" fmla="*/ 58 h 162"/>
                <a:gd name="T70" fmla="*/ 25 w 163"/>
                <a:gd name="T71" fmla="*/ 22 h 162"/>
                <a:gd name="T72" fmla="*/ 60 w 163"/>
                <a:gd name="T73" fmla="*/ 2 h 162"/>
                <a:gd name="T74" fmla="*/ 103 w 163"/>
                <a:gd name="T75" fmla="*/ 2 h 162"/>
                <a:gd name="T76" fmla="*/ 138 w 163"/>
                <a:gd name="T77" fmla="*/ 22 h 162"/>
                <a:gd name="T78" fmla="*/ 161 w 163"/>
                <a:gd name="T79" fmla="*/ 58 h 162"/>
                <a:gd name="T80" fmla="*/ 161 w 163"/>
                <a:gd name="T81" fmla="*/ 104 h 162"/>
                <a:gd name="T82" fmla="*/ 138 w 163"/>
                <a:gd name="T83" fmla="*/ 139 h 162"/>
                <a:gd name="T84" fmla="*/ 103 w 163"/>
                <a:gd name="T85" fmla="*/ 159 h 162"/>
                <a:gd name="T86" fmla="*/ 60 w 163"/>
                <a:gd name="T87" fmla="*/ 159 h 162"/>
                <a:gd name="T88" fmla="*/ 25 w 163"/>
                <a:gd name="T89" fmla="*/ 139 h 162"/>
                <a:gd name="T90" fmla="*/ 2 w 163"/>
                <a:gd name="T91" fmla="*/ 10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3" h="162">
                  <a:moveTo>
                    <a:pt x="148" y="80"/>
                  </a:moveTo>
                  <a:lnTo>
                    <a:pt x="144" y="59"/>
                  </a:lnTo>
                  <a:lnTo>
                    <a:pt x="136" y="40"/>
                  </a:lnTo>
                  <a:lnTo>
                    <a:pt x="122" y="26"/>
                  </a:lnTo>
                  <a:lnTo>
                    <a:pt x="103" y="16"/>
                  </a:lnTo>
                  <a:lnTo>
                    <a:pt x="81" y="13"/>
                  </a:lnTo>
                  <a:lnTo>
                    <a:pt x="60" y="16"/>
                  </a:lnTo>
                  <a:lnTo>
                    <a:pt x="41" y="26"/>
                  </a:lnTo>
                  <a:lnTo>
                    <a:pt x="27" y="40"/>
                  </a:lnTo>
                  <a:lnTo>
                    <a:pt x="19" y="59"/>
                  </a:lnTo>
                  <a:lnTo>
                    <a:pt x="15" y="80"/>
                  </a:lnTo>
                  <a:lnTo>
                    <a:pt x="19" y="102"/>
                  </a:lnTo>
                  <a:lnTo>
                    <a:pt x="27" y="121"/>
                  </a:lnTo>
                  <a:lnTo>
                    <a:pt x="41" y="136"/>
                  </a:lnTo>
                  <a:lnTo>
                    <a:pt x="60" y="145"/>
                  </a:lnTo>
                  <a:lnTo>
                    <a:pt x="81" y="149"/>
                  </a:lnTo>
                  <a:lnTo>
                    <a:pt x="103" y="145"/>
                  </a:lnTo>
                  <a:lnTo>
                    <a:pt x="122" y="136"/>
                  </a:lnTo>
                  <a:lnTo>
                    <a:pt x="136" y="121"/>
                  </a:lnTo>
                  <a:lnTo>
                    <a:pt x="144" y="102"/>
                  </a:lnTo>
                  <a:lnTo>
                    <a:pt x="148" y="80"/>
                  </a:lnTo>
                  <a:close/>
                  <a:moveTo>
                    <a:pt x="64" y="84"/>
                  </a:moveTo>
                  <a:lnTo>
                    <a:pt x="64" y="129"/>
                  </a:lnTo>
                  <a:lnTo>
                    <a:pt x="49" y="129"/>
                  </a:lnTo>
                  <a:lnTo>
                    <a:pt x="49" y="30"/>
                  </a:lnTo>
                  <a:lnTo>
                    <a:pt x="85" y="30"/>
                  </a:lnTo>
                  <a:lnTo>
                    <a:pt x="99" y="32"/>
                  </a:lnTo>
                  <a:lnTo>
                    <a:pt x="109" y="37"/>
                  </a:lnTo>
                  <a:lnTo>
                    <a:pt x="113" y="46"/>
                  </a:lnTo>
                  <a:lnTo>
                    <a:pt x="116" y="58"/>
                  </a:lnTo>
                  <a:lnTo>
                    <a:pt x="113" y="67"/>
                  </a:lnTo>
                  <a:lnTo>
                    <a:pt x="107" y="75"/>
                  </a:lnTo>
                  <a:lnTo>
                    <a:pt x="99" y="79"/>
                  </a:lnTo>
                  <a:lnTo>
                    <a:pt x="99" y="79"/>
                  </a:lnTo>
                  <a:lnTo>
                    <a:pt x="105" y="82"/>
                  </a:lnTo>
                  <a:lnTo>
                    <a:pt x="110" y="89"/>
                  </a:lnTo>
                  <a:lnTo>
                    <a:pt x="112" y="101"/>
                  </a:lnTo>
                  <a:lnTo>
                    <a:pt x="113" y="111"/>
                  </a:lnTo>
                  <a:lnTo>
                    <a:pt x="116" y="121"/>
                  </a:lnTo>
                  <a:lnTo>
                    <a:pt x="118" y="129"/>
                  </a:lnTo>
                  <a:lnTo>
                    <a:pt x="102" y="129"/>
                  </a:lnTo>
                  <a:lnTo>
                    <a:pt x="98" y="118"/>
                  </a:lnTo>
                  <a:lnTo>
                    <a:pt x="97" y="107"/>
                  </a:lnTo>
                  <a:lnTo>
                    <a:pt x="94" y="95"/>
                  </a:lnTo>
                  <a:lnTo>
                    <a:pt x="92" y="91"/>
                  </a:lnTo>
                  <a:lnTo>
                    <a:pt x="90" y="88"/>
                  </a:lnTo>
                  <a:lnTo>
                    <a:pt x="87" y="86"/>
                  </a:lnTo>
                  <a:lnTo>
                    <a:pt x="83" y="85"/>
                  </a:lnTo>
                  <a:lnTo>
                    <a:pt x="78" y="84"/>
                  </a:lnTo>
                  <a:lnTo>
                    <a:pt x="64" y="84"/>
                  </a:lnTo>
                  <a:close/>
                  <a:moveTo>
                    <a:pt x="81" y="72"/>
                  </a:moveTo>
                  <a:lnTo>
                    <a:pt x="87" y="71"/>
                  </a:lnTo>
                  <a:lnTo>
                    <a:pt x="91" y="69"/>
                  </a:lnTo>
                  <a:lnTo>
                    <a:pt x="94" y="68"/>
                  </a:lnTo>
                  <a:lnTo>
                    <a:pt x="97" y="66"/>
                  </a:lnTo>
                  <a:lnTo>
                    <a:pt x="98" y="63"/>
                  </a:lnTo>
                  <a:lnTo>
                    <a:pt x="99" y="60"/>
                  </a:lnTo>
                  <a:lnTo>
                    <a:pt x="99" y="58"/>
                  </a:lnTo>
                  <a:lnTo>
                    <a:pt x="99" y="54"/>
                  </a:lnTo>
                  <a:lnTo>
                    <a:pt x="98" y="52"/>
                  </a:lnTo>
                  <a:lnTo>
                    <a:pt x="97" y="48"/>
                  </a:lnTo>
                  <a:lnTo>
                    <a:pt x="94" y="47"/>
                  </a:lnTo>
                  <a:lnTo>
                    <a:pt x="91" y="45"/>
                  </a:lnTo>
                  <a:lnTo>
                    <a:pt x="87" y="43"/>
                  </a:lnTo>
                  <a:lnTo>
                    <a:pt x="81" y="43"/>
                  </a:lnTo>
                  <a:lnTo>
                    <a:pt x="64" y="43"/>
                  </a:lnTo>
                  <a:lnTo>
                    <a:pt x="64" y="72"/>
                  </a:lnTo>
                  <a:lnTo>
                    <a:pt x="81" y="72"/>
                  </a:lnTo>
                  <a:close/>
                  <a:moveTo>
                    <a:pt x="0" y="80"/>
                  </a:moveTo>
                  <a:lnTo>
                    <a:pt x="2" y="58"/>
                  </a:lnTo>
                  <a:lnTo>
                    <a:pt x="10" y="37"/>
                  </a:lnTo>
                  <a:lnTo>
                    <a:pt x="25" y="22"/>
                  </a:lnTo>
                  <a:lnTo>
                    <a:pt x="41" y="10"/>
                  </a:lnTo>
                  <a:lnTo>
                    <a:pt x="60" y="2"/>
                  </a:lnTo>
                  <a:lnTo>
                    <a:pt x="81" y="0"/>
                  </a:lnTo>
                  <a:lnTo>
                    <a:pt x="103" y="2"/>
                  </a:lnTo>
                  <a:lnTo>
                    <a:pt x="122" y="10"/>
                  </a:lnTo>
                  <a:lnTo>
                    <a:pt x="138" y="22"/>
                  </a:lnTo>
                  <a:lnTo>
                    <a:pt x="151" y="37"/>
                  </a:lnTo>
                  <a:lnTo>
                    <a:pt x="161" y="58"/>
                  </a:lnTo>
                  <a:lnTo>
                    <a:pt x="163" y="80"/>
                  </a:lnTo>
                  <a:lnTo>
                    <a:pt x="161" y="104"/>
                  </a:lnTo>
                  <a:lnTo>
                    <a:pt x="151" y="123"/>
                  </a:lnTo>
                  <a:lnTo>
                    <a:pt x="138" y="139"/>
                  </a:lnTo>
                  <a:lnTo>
                    <a:pt x="122" y="151"/>
                  </a:lnTo>
                  <a:lnTo>
                    <a:pt x="103" y="159"/>
                  </a:lnTo>
                  <a:lnTo>
                    <a:pt x="81" y="162"/>
                  </a:lnTo>
                  <a:lnTo>
                    <a:pt x="60" y="159"/>
                  </a:lnTo>
                  <a:lnTo>
                    <a:pt x="41" y="151"/>
                  </a:lnTo>
                  <a:lnTo>
                    <a:pt x="25" y="139"/>
                  </a:lnTo>
                  <a:lnTo>
                    <a:pt x="10" y="123"/>
                  </a:lnTo>
                  <a:lnTo>
                    <a:pt x="2" y="104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 rot="16200000">
              <a:off x="-500272" y="3203416"/>
              <a:ext cx="2862054" cy="853766"/>
            </a:xfrm>
            <a:custGeom>
              <a:avLst/>
              <a:gdLst>
                <a:gd name="T0" fmla="*/ 2048 w 2360"/>
                <a:gd name="T1" fmla="*/ 328 h 705"/>
                <a:gd name="T2" fmla="*/ 1733 w 2360"/>
                <a:gd name="T3" fmla="*/ 178 h 705"/>
                <a:gd name="T4" fmla="*/ 1174 w 2360"/>
                <a:gd name="T5" fmla="*/ 278 h 705"/>
                <a:gd name="T6" fmla="*/ 1073 w 2360"/>
                <a:gd name="T7" fmla="*/ 226 h 705"/>
                <a:gd name="T8" fmla="*/ 938 w 2360"/>
                <a:gd name="T9" fmla="*/ 252 h 705"/>
                <a:gd name="T10" fmla="*/ 845 w 2360"/>
                <a:gd name="T11" fmla="*/ 355 h 705"/>
                <a:gd name="T12" fmla="*/ 785 w 2360"/>
                <a:gd name="T13" fmla="*/ 301 h 705"/>
                <a:gd name="T14" fmla="*/ 673 w 2360"/>
                <a:gd name="T15" fmla="*/ 231 h 705"/>
                <a:gd name="T16" fmla="*/ 521 w 2360"/>
                <a:gd name="T17" fmla="*/ 232 h 705"/>
                <a:gd name="T18" fmla="*/ 402 w 2360"/>
                <a:gd name="T19" fmla="*/ 309 h 705"/>
                <a:gd name="T20" fmla="*/ 180 w 2360"/>
                <a:gd name="T21" fmla="*/ 152 h 705"/>
                <a:gd name="T22" fmla="*/ 0 w 2360"/>
                <a:gd name="T23" fmla="*/ 680 h 705"/>
                <a:gd name="T24" fmla="*/ 354 w 2360"/>
                <a:gd name="T25" fmla="*/ 427 h 705"/>
                <a:gd name="T26" fmla="*/ 379 w 2360"/>
                <a:gd name="T27" fmla="*/ 576 h 705"/>
                <a:gd name="T28" fmla="*/ 484 w 2360"/>
                <a:gd name="T29" fmla="*/ 678 h 705"/>
                <a:gd name="T30" fmla="*/ 640 w 2360"/>
                <a:gd name="T31" fmla="*/ 701 h 705"/>
                <a:gd name="T32" fmla="*/ 772 w 2360"/>
                <a:gd name="T33" fmla="*/ 641 h 705"/>
                <a:gd name="T34" fmla="*/ 678 w 2360"/>
                <a:gd name="T35" fmla="*/ 549 h 705"/>
                <a:gd name="T36" fmla="*/ 621 w 2360"/>
                <a:gd name="T37" fmla="*/ 587 h 705"/>
                <a:gd name="T38" fmla="*/ 535 w 2360"/>
                <a:gd name="T39" fmla="*/ 560 h 705"/>
                <a:gd name="T40" fmla="*/ 824 w 2360"/>
                <a:gd name="T41" fmla="*/ 495 h 705"/>
                <a:gd name="T42" fmla="*/ 873 w 2360"/>
                <a:gd name="T43" fmla="*/ 618 h 705"/>
                <a:gd name="T44" fmla="*/ 977 w 2360"/>
                <a:gd name="T45" fmla="*/ 695 h 705"/>
                <a:gd name="T46" fmla="*/ 1105 w 2360"/>
                <a:gd name="T47" fmla="*/ 693 h 705"/>
                <a:gd name="T48" fmla="*/ 1176 w 2360"/>
                <a:gd name="T49" fmla="*/ 637 h 705"/>
                <a:gd name="T50" fmla="*/ 2123 w 2360"/>
                <a:gd name="T51" fmla="*/ 680 h 705"/>
                <a:gd name="T52" fmla="*/ 522 w 2360"/>
                <a:gd name="T53" fmla="*/ 373 h 705"/>
                <a:gd name="T54" fmla="*/ 599 w 2360"/>
                <a:gd name="T55" fmla="*/ 326 h 705"/>
                <a:gd name="T56" fmla="*/ 670 w 2360"/>
                <a:gd name="T57" fmla="*/ 359 h 705"/>
                <a:gd name="T58" fmla="*/ 671 w 2360"/>
                <a:gd name="T59" fmla="*/ 397 h 705"/>
                <a:gd name="T60" fmla="*/ 589 w 2360"/>
                <a:gd name="T61" fmla="*/ 397 h 705"/>
                <a:gd name="T62" fmla="*/ 517 w 2360"/>
                <a:gd name="T63" fmla="*/ 397 h 705"/>
                <a:gd name="T64" fmla="*/ 1035 w 2360"/>
                <a:gd name="T65" fmla="*/ 565 h 705"/>
                <a:gd name="T66" fmla="*/ 987 w 2360"/>
                <a:gd name="T67" fmla="*/ 489 h 705"/>
                <a:gd name="T68" fmla="*/ 998 w 2360"/>
                <a:gd name="T69" fmla="*/ 400 h 705"/>
                <a:gd name="T70" fmla="*/ 1057 w 2360"/>
                <a:gd name="T71" fmla="*/ 348 h 705"/>
                <a:gd name="T72" fmla="*/ 1137 w 2360"/>
                <a:gd name="T73" fmla="*/ 367 h 705"/>
                <a:gd name="T74" fmla="*/ 1170 w 2360"/>
                <a:gd name="T75" fmla="*/ 443 h 705"/>
                <a:gd name="T76" fmla="*/ 1160 w 2360"/>
                <a:gd name="T77" fmla="*/ 525 h 705"/>
                <a:gd name="T78" fmla="*/ 1102 w 2360"/>
                <a:gd name="T79" fmla="*/ 574 h 705"/>
                <a:gd name="T80" fmla="*/ 1350 w 2360"/>
                <a:gd name="T81" fmla="*/ 33 h 705"/>
                <a:gd name="T82" fmla="*/ 1493 w 2360"/>
                <a:gd name="T83" fmla="*/ 270 h 705"/>
                <a:gd name="T84" fmla="*/ 1492 w 2360"/>
                <a:gd name="T85" fmla="*/ 538 h 705"/>
                <a:gd name="T86" fmla="*/ 1529 w 2360"/>
                <a:gd name="T87" fmla="*/ 411 h 705"/>
                <a:gd name="T88" fmla="*/ 1736 w 2360"/>
                <a:gd name="T89" fmla="*/ 669 h 705"/>
                <a:gd name="T90" fmla="*/ 1944 w 2360"/>
                <a:gd name="T91" fmla="*/ 647 h 705"/>
                <a:gd name="T92" fmla="*/ 1950 w 2360"/>
                <a:gd name="T93" fmla="*/ 270 h 705"/>
                <a:gd name="T94" fmla="*/ 2117 w 2360"/>
                <a:gd name="T95" fmla="*/ 458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360" h="705">
                  <a:moveTo>
                    <a:pt x="2162" y="458"/>
                  </a:moveTo>
                  <a:lnTo>
                    <a:pt x="2358" y="237"/>
                  </a:lnTo>
                  <a:lnTo>
                    <a:pt x="2127" y="237"/>
                  </a:lnTo>
                  <a:lnTo>
                    <a:pt x="2048" y="328"/>
                  </a:lnTo>
                  <a:lnTo>
                    <a:pt x="1964" y="237"/>
                  </a:lnTo>
                  <a:lnTo>
                    <a:pt x="1526" y="237"/>
                  </a:lnTo>
                  <a:lnTo>
                    <a:pt x="1526" y="178"/>
                  </a:lnTo>
                  <a:lnTo>
                    <a:pt x="1733" y="178"/>
                  </a:lnTo>
                  <a:lnTo>
                    <a:pt x="1733" y="0"/>
                  </a:lnTo>
                  <a:lnTo>
                    <a:pt x="1176" y="0"/>
                  </a:lnTo>
                  <a:lnTo>
                    <a:pt x="1176" y="278"/>
                  </a:lnTo>
                  <a:lnTo>
                    <a:pt x="1174" y="278"/>
                  </a:lnTo>
                  <a:lnTo>
                    <a:pt x="1152" y="257"/>
                  </a:lnTo>
                  <a:lnTo>
                    <a:pt x="1128" y="242"/>
                  </a:lnTo>
                  <a:lnTo>
                    <a:pt x="1102" y="232"/>
                  </a:lnTo>
                  <a:lnTo>
                    <a:pt x="1073" y="226"/>
                  </a:lnTo>
                  <a:lnTo>
                    <a:pt x="1044" y="224"/>
                  </a:lnTo>
                  <a:lnTo>
                    <a:pt x="1006" y="227"/>
                  </a:lnTo>
                  <a:lnTo>
                    <a:pt x="970" y="237"/>
                  </a:lnTo>
                  <a:lnTo>
                    <a:pt x="938" y="252"/>
                  </a:lnTo>
                  <a:lnTo>
                    <a:pt x="909" y="271"/>
                  </a:lnTo>
                  <a:lnTo>
                    <a:pt x="884" y="296"/>
                  </a:lnTo>
                  <a:lnTo>
                    <a:pt x="863" y="324"/>
                  </a:lnTo>
                  <a:lnTo>
                    <a:pt x="845" y="355"/>
                  </a:lnTo>
                  <a:lnTo>
                    <a:pt x="833" y="389"/>
                  </a:lnTo>
                  <a:lnTo>
                    <a:pt x="820" y="356"/>
                  </a:lnTo>
                  <a:lnTo>
                    <a:pt x="805" y="327"/>
                  </a:lnTo>
                  <a:lnTo>
                    <a:pt x="785" y="301"/>
                  </a:lnTo>
                  <a:lnTo>
                    <a:pt x="762" y="277"/>
                  </a:lnTo>
                  <a:lnTo>
                    <a:pt x="736" y="258"/>
                  </a:lnTo>
                  <a:lnTo>
                    <a:pt x="706" y="243"/>
                  </a:lnTo>
                  <a:lnTo>
                    <a:pt x="673" y="231"/>
                  </a:lnTo>
                  <a:lnTo>
                    <a:pt x="638" y="225"/>
                  </a:lnTo>
                  <a:lnTo>
                    <a:pt x="599" y="223"/>
                  </a:lnTo>
                  <a:lnTo>
                    <a:pt x="559" y="225"/>
                  </a:lnTo>
                  <a:lnTo>
                    <a:pt x="521" y="232"/>
                  </a:lnTo>
                  <a:lnTo>
                    <a:pt x="485" y="245"/>
                  </a:lnTo>
                  <a:lnTo>
                    <a:pt x="454" y="263"/>
                  </a:lnTo>
                  <a:lnTo>
                    <a:pt x="426" y="284"/>
                  </a:lnTo>
                  <a:lnTo>
                    <a:pt x="402" y="309"/>
                  </a:lnTo>
                  <a:lnTo>
                    <a:pt x="384" y="339"/>
                  </a:lnTo>
                  <a:lnTo>
                    <a:pt x="384" y="249"/>
                  </a:lnTo>
                  <a:lnTo>
                    <a:pt x="180" y="249"/>
                  </a:lnTo>
                  <a:lnTo>
                    <a:pt x="180" y="152"/>
                  </a:lnTo>
                  <a:lnTo>
                    <a:pt x="401" y="152"/>
                  </a:lnTo>
                  <a:lnTo>
                    <a:pt x="401" y="0"/>
                  </a:lnTo>
                  <a:lnTo>
                    <a:pt x="0" y="0"/>
                  </a:lnTo>
                  <a:lnTo>
                    <a:pt x="0" y="680"/>
                  </a:lnTo>
                  <a:lnTo>
                    <a:pt x="180" y="680"/>
                  </a:lnTo>
                  <a:lnTo>
                    <a:pt x="180" y="394"/>
                  </a:lnTo>
                  <a:lnTo>
                    <a:pt x="361" y="394"/>
                  </a:lnTo>
                  <a:lnTo>
                    <a:pt x="354" y="427"/>
                  </a:lnTo>
                  <a:lnTo>
                    <a:pt x="353" y="462"/>
                  </a:lnTo>
                  <a:lnTo>
                    <a:pt x="355" y="503"/>
                  </a:lnTo>
                  <a:lnTo>
                    <a:pt x="365" y="541"/>
                  </a:lnTo>
                  <a:lnTo>
                    <a:pt x="379" y="576"/>
                  </a:lnTo>
                  <a:lnTo>
                    <a:pt x="399" y="608"/>
                  </a:lnTo>
                  <a:lnTo>
                    <a:pt x="424" y="635"/>
                  </a:lnTo>
                  <a:lnTo>
                    <a:pt x="452" y="659"/>
                  </a:lnTo>
                  <a:lnTo>
                    <a:pt x="484" y="678"/>
                  </a:lnTo>
                  <a:lnTo>
                    <a:pt x="520" y="692"/>
                  </a:lnTo>
                  <a:lnTo>
                    <a:pt x="559" y="701"/>
                  </a:lnTo>
                  <a:lnTo>
                    <a:pt x="599" y="703"/>
                  </a:lnTo>
                  <a:lnTo>
                    <a:pt x="640" y="701"/>
                  </a:lnTo>
                  <a:lnTo>
                    <a:pt x="679" y="693"/>
                  </a:lnTo>
                  <a:lnTo>
                    <a:pt x="714" y="680"/>
                  </a:lnTo>
                  <a:lnTo>
                    <a:pt x="744" y="664"/>
                  </a:lnTo>
                  <a:lnTo>
                    <a:pt x="772" y="641"/>
                  </a:lnTo>
                  <a:lnTo>
                    <a:pt x="795" y="615"/>
                  </a:lnTo>
                  <a:lnTo>
                    <a:pt x="815" y="585"/>
                  </a:lnTo>
                  <a:lnTo>
                    <a:pt x="832" y="549"/>
                  </a:lnTo>
                  <a:lnTo>
                    <a:pt x="678" y="549"/>
                  </a:lnTo>
                  <a:lnTo>
                    <a:pt x="665" y="565"/>
                  </a:lnTo>
                  <a:lnTo>
                    <a:pt x="653" y="575"/>
                  </a:lnTo>
                  <a:lnTo>
                    <a:pt x="639" y="582"/>
                  </a:lnTo>
                  <a:lnTo>
                    <a:pt x="621" y="587"/>
                  </a:lnTo>
                  <a:lnTo>
                    <a:pt x="599" y="588"/>
                  </a:lnTo>
                  <a:lnTo>
                    <a:pt x="575" y="585"/>
                  </a:lnTo>
                  <a:lnTo>
                    <a:pt x="554" y="575"/>
                  </a:lnTo>
                  <a:lnTo>
                    <a:pt x="535" y="560"/>
                  </a:lnTo>
                  <a:lnTo>
                    <a:pt x="521" y="542"/>
                  </a:lnTo>
                  <a:lnTo>
                    <a:pt x="511" y="520"/>
                  </a:lnTo>
                  <a:lnTo>
                    <a:pt x="509" y="495"/>
                  </a:lnTo>
                  <a:lnTo>
                    <a:pt x="824" y="495"/>
                  </a:lnTo>
                  <a:lnTo>
                    <a:pt x="831" y="529"/>
                  </a:lnTo>
                  <a:lnTo>
                    <a:pt x="840" y="560"/>
                  </a:lnTo>
                  <a:lnTo>
                    <a:pt x="856" y="591"/>
                  </a:lnTo>
                  <a:lnTo>
                    <a:pt x="873" y="618"/>
                  </a:lnTo>
                  <a:lnTo>
                    <a:pt x="895" y="643"/>
                  </a:lnTo>
                  <a:lnTo>
                    <a:pt x="919" y="664"/>
                  </a:lnTo>
                  <a:lnTo>
                    <a:pt x="947" y="682"/>
                  </a:lnTo>
                  <a:lnTo>
                    <a:pt x="977" y="695"/>
                  </a:lnTo>
                  <a:lnTo>
                    <a:pt x="1011" y="702"/>
                  </a:lnTo>
                  <a:lnTo>
                    <a:pt x="1046" y="705"/>
                  </a:lnTo>
                  <a:lnTo>
                    <a:pt x="1076" y="702"/>
                  </a:lnTo>
                  <a:lnTo>
                    <a:pt x="1105" y="693"/>
                  </a:lnTo>
                  <a:lnTo>
                    <a:pt x="1131" y="679"/>
                  </a:lnTo>
                  <a:lnTo>
                    <a:pt x="1155" y="660"/>
                  </a:lnTo>
                  <a:lnTo>
                    <a:pt x="1174" y="637"/>
                  </a:lnTo>
                  <a:lnTo>
                    <a:pt x="1176" y="637"/>
                  </a:lnTo>
                  <a:lnTo>
                    <a:pt x="1176" y="680"/>
                  </a:lnTo>
                  <a:lnTo>
                    <a:pt x="1959" y="680"/>
                  </a:lnTo>
                  <a:lnTo>
                    <a:pt x="2041" y="588"/>
                  </a:lnTo>
                  <a:lnTo>
                    <a:pt x="2123" y="680"/>
                  </a:lnTo>
                  <a:lnTo>
                    <a:pt x="2360" y="680"/>
                  </a:lnTo>
                  <a:lnTo>
                    <a:pt x="2162" y="458"/>
                  </a:lnTo>
                  <a:close/>
                  <a:moveTo>
                    <a:pt x="514" y="397"/>
                  </a:moveTo>
                  <a:lnTo>
                    <a:pt x="522" y="373"/>
                  </a:lnTo>
                  <a:lnTo>
                    <a:pt x="536" y="353"/>
                  </a:lnTo>
                  <a:lnTo>
                    <a:pt x="554" y="337"/>
                  </a:lnTo>
                  <a:lnTo>
                    <a:pt x="575" y="328"/>
                  </a:lnTo>
                  <a:lnTo>
                    <a:pt x="599" y="326"/>
                  </a:lnTo>
                  <a:lnTo>
                    <a:pt x="620" y="328"/>
                  </a:lnTo>
                  <a:lnTo>
                    <a:pt x="640" y="334"/>
                  </a:lnTo>
                  <a:lnTo>
                    <a:pt x="656" y="344"/>
                  </a:lnTo>
                  <a:lnTo>
                    <a:pt x="670" y="359"/>
                  </a:lnTo>
                  <a:lnTo>
                    <a:pt x="679" y="376"/>
                  </a:lnTo>
                  <a:lnTo>
                    <a:pt x="685" y="397"/>
                  </a:lnTo>
                  <a:lnTo>
                    <a:pt x="682" y="397"/>
                  </a:lnTo>
                  <a:lnTo>
                    <a:pt x="671" y="397"/>
                  </a:lnTo>
                  <a:lnTo>
                    <a:pt x="656" y="397"/>
                  </a:lnTo>
                  <a:lnTo>
                    <a:pt x="635" y="397"/>
                  </a:lnTo>
                  <a:lnTo>
                    <a:pt x="612" y="397"/>
                  </a:lnTo>
                  <a:lnTo>
                    <a:pt x="589" y="397"/>
                  </a:lnTo>
                  <a:lnTo>
                    <a:pt x="566" y="397"/>
                  </a:lnTo>
                  <a:lnTo>
                    <a:pt x="546" y="397"/>
                  </a:lnTo>
                  <a:lnTo>
                    <a:pt x="529" y="397"/>
                  </a:lnTo>
                  <a:lnTo>
                    <a:pt x="517" y="397"/>
                  </a:lnTo>
                  <a:lnTo>
                    <a:pt x="514" y="397"/>
                  </a:lnTo>
                  <a:close/>
                  <a:moveTo>
                    <a:pt x="1079" y="576"/>
                  </a:moveTo>
                  <a:lnTo>
                    <a:pt x="1055" y="574"/>
                  </a:lnTo>
                  <a:lnTo>
                    <a:pt x="1035" y="565"/>
                  </a:lnTo>
                  <a:lnTo>
                    <a:pt x="1018" y="550"/>
                  </a:lnTo>
                  <a:lnTo>
                    <a:pt x="1003" y="533"/>
                  </a:lnTo>
                  <a:lnTo>
                    <a:pt x="993" y="512"/>
                  </a:lnTo>
                  <a:lnTo>
                    <a:pt x="987" y="489"/>
                  </a:lnTo>
                  <a:lnTo>
                    <a:pt x="984" y="465"/>
                  </a:lnTo>
                  <a:lnTo>
                    <a:pt x="986" y="443"/>
                  </a:lnTo>
                  <a:lnTo>
                    <a:pt x="990" y="420"/>
                  </a:lnTo>
                  <a:lnTo>
                    <a:pt x="998" y="400"/>
                  </a:lnTo>
                  <a:lnTo>
                    <a:pt x="1008" y="382"/>
                  </a:lnTo>
                  <a:lnTo>
                    <a:pt x="1021" y="367"/>
                  </a:lnTo>
                  <a:lnTo>
                    <a:pt x="1038" y="355"/>
                  </a:lnTo>
                  <a:lnTo>
                    <a:pt x="1057" y="348"/>
                  </a:lnTo>
                  <a:lnTo>
                    <a:pt x="1079" y="346"/>
                  </a:lnTo>
                  <a:lnTo>
                    <a:pt x="1102" y="348"/>
                  </a:lnTo>
                  <a:lnTo>
                    <a:pt x="1122" y="355"/>
                  </a:lnTo>
                  <a:lnTo>
                    <a:pt x="1137" y="367"/>
                  </a:lnTo>
                  <a:lnTo>
                    <a:pt x="1150" y="382"/>
                  </a:lnTo>
                  <a:lnTo>
                    <a:pt x="1160" y="400"/>
                  </a:lnTo>
                  <a:lnTo>
                    <a:pt x="1167" y="420"/>
                  </a:lnTo>
                  <a:lnTo>
                    <a:pt x="1170" y="443"/>
                  </a:lnTo>
                  <a:lnTo>
                    <a:pt x="1171" y="465"/>
                  </a:lnTo>
                  <a:lnTo>
                    <a:pt x="1170" y="486"/>
                  </a:lnTo>
                  <a:lnTo>
                    <a:pt x="1165" y="507"/>
                  </a:lnTo>
                  <a:lnTo>
                    <a:pt x="1160" y="525"/>
                  </a:lnTo>
                  <a:lnTo>
                    <a:pt x="1149" y="543"/>
                  </a:lnTo>
                  <a:lnTo>
                    <a:pt x="1137" y="556"/>
                  </a:lnTo>
                  <a:lnTo>
                    <a:pt x="1121" y="568"/>
                  </a:lnTo>
                  <a:lnTo>
                    <a:pt x="1102" y="574"/>
                  </a:lnTo>
                  <a:lnTo>
                    <a:pt x="1079" y="576"/>
                  </a:lnTo>
                  <a:close/>
                  <a:moveTo>
                    <a:pt x="1699" y="647"/>
                  </a:moveTo>
                  <a:lnTo>
                    <a:pt x="1350" y="647"/>
                  </a:lnTo>
                  <a:lnTo>
                    <a:pt x="1350" y="33"/>
                  </a:lnTo>
                  <a:lnTo>
                    <a:pt x="1700" y="33"/>
                  </a:lnTo>
                  <a:lnTo>
                    <a:pt x="1700" y="145"/>
                  </a:lnTo>
                  <a:lnTo>
                    <a:pt x="1493" y="145"/>
                  </a:lnTo>
                  <a:lnTo>
                    <a:pt x="1493" y="270"/>
                  </a:lnTo>
                  <a:lnTo>
                    <a:pt x="1699" y="270"/>
                  </a:lnTo>
                  <a:lnTo>
                    <a:pt x="1699" y="373"/>
                  </a:lnTo>
                  <a:lnTo>
                    <a:pt x="1492" y="373"/>
                  </a:lnTo>
                  <a:lnTo>
                    <a:pt x="1492" y="538"/>
                  </a:lnTo>
                  <a:lnTo>
                    <a:pt x="1699" y="538"/>
                  </a:lnTo>
                  <a:lnTo>
                    <a:pt x="1699" y="647"/>
                  </a:lnTo>
                  <a:close/>
                  <a:moveTo>
                    <a:pt x="1529" y="501"/>
                  </a:moveTo>
                  <a:lnTo>
                    <a:pt x="1529" y="411"/>
                  </a:lnTo>
                  <a:lnTo>
                    <a:pt x="1736" y="411"/>
                  </a:lnTo>
                  <a:lnTo>
                    <a:pt x="1736" y="249"/>
                  </a:lnTo>
                  <a:lnTo>
                    <a:pt x="1923" y="458"/>
                  </a:lnTo>
                  <a:lnTo>
                    <a:pt x="1736" y="669"/>
                  </a:lnTo>
                  <a:lnTo>
                    <a:pt x="1736" y="501"/>
                  </a:lnTo>
                  <a:lnTo>
                    <a:pt x="1529" y="501"/>
                  </a:lnTo>
                  <a:close/>
                  <a:moveTo>
                    <a:pt x="2040" y="538"/>
                  </a:moveTo>
                  <a:lnTo>
                    <a:pt x="1944" y="647"/>
                  </a:lnTo>
                  <a:lnTo>
                    <a:pt x="1803" y="647"/>
                  </a:lnTo>
                  <a:lnTo>
                    <a:pt x="1971" y="458"/>
                  </a:lnTo>
                  <a:lnTo>
                    <a:pt x="1803" y="270"/>
                  </a:lnTo>
                  <a:lnTo>
                    <a:pt x="1950" y="270"/>
                  </a:lnTo>
                  <a:lnTo>
                    <a:pt x="2048" y="378"/>
                  </a:lnTo>
                  <a:lnTo>
                    <a:pt x="2143" y="270"/>
                  </a:lnTo>
                  <a:lnTo>
                    <a:pt x="2285" y="270"/>
                  </a:lnTo>
                  <a:lnTo>
                    <a:pt x="2117" y="458"/>
                  </a:lnTo>
                  <a:lnTo>
                    <a:pt x="2287" y="647"/>
                  </a:lnTo>
                  <a:lnTo>
                    <a:pt x="2138" y="647"/>
                  </a:lnTo>
                  <a:lnTo>
                    <a:pt x="2040" y="53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3547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FX Purple">
    <p:bg>
      <p:bgPr>
        <a:solidFill>
          <a:srgbClr val="4D14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257360" y="6150058"/>
            <a:ext cx="1401967" cy="379027"/>
            <a:chOff x="282760" y="6137358"/>
            <a:chExt cx="1401967" cy="379027"/>
          </a:xfrm>
        </p:grpSpPr>
        <p:sp>
          <p:nvSpPr>
            <p:cNvPr id="6" name="Freeform 7"/>
            <p:cNvSpPr>
              <a:spLocks noEditPoints="1"/>
            </p:cNvSpPr>
            <p:nvPr userDrawn="1"/>
          </p:nvSpPr>
          <p:spPr bwMode="auto">
            <a:xfrm>
              <a:off x="1596430" y="6423781"/>
              <a:ext cx="88297" cy="88297"/>
            </a:xfrm>
            <a:custGeom>
              <a:avLst/>
              <a:gdLst>
                <a:gd name="T0" fmla="*/ 144 w 163"/>
                <a:gd name="T1" fmla="*/ 59 h 162"/>
                <a:gd name="T2" fmla="*/ 122 w 163"/>
                <a:gd name="T3" fmla="*/ 26 h 162"/>
                <a:gd name="T4" fmla="*/ 81 w 163"/>
                <a:gd name="T5" fmla="*/ 13 h 162"/>
                <a:gd name="T6" fmla="*/ 41 w 163"/>
                <a:gd name="T7" fmla="*/ 26 h 162"/>
                <a:gd name="T8" fmla="*/ 19 w 163"/>
                <a:gd name="T9" fmla="*/ 59 h 162"/>
                <a:gd name="T10" fmla="*/ 19 w 163"/>
                <a:gd name="T11" fmla="*/ 102 h 162"/>
                <a:gd name="T12" fmla="*/ 41 w 163"/>
                <a:gd name="T13" fmla="*/ 136 h 162"/>
                <a:gd name="T14" fmla="*/ 81 w 163"/>
                <a:gd name="T15" fmla="*/ 149 h 162"/>
                <a:gd name="T16" fmla="*/ 122 w 163"/>
                <a:gd name="T17" fmla="*/ 136 h 162"/>
                <a:gd name="T18" fmla="*/ 144 w 163"/>
                <a:gd name="T19" fmla="*/ 102 h 162"/>
                <a:gd name="T20" fmla="*/ 64 w 163"/>
                <a:gd name="T21" fmla="*/ 84 h 162"/>
                <a:gd name="T22" fmla="*/ 49 w 163"/>
                <a:gd name="T23" fmla="*/ 129 h 162"/>
                <a:gd name="T24" fmla="*/ 85 w 163"/>
                <a:gd name="T25" fmla="*/ 30 h 162"/>
                <a:gd name="T26" fmla="*/ 109 w 163"/>
                <a:gd name="T27" fmla="*/ 37 h 162"/>
                <a:gd name="T28" fmla="*/ 116 w 163"/>
                <a:gd name="T29" fmla="*/ 58 h 162"/>
                <a:gd name="T30" fmla="*/ 107 w 163"/>
                <a:gd name="T31" fmla="*/ 75 h 162"/>
                <a:gd name="T32" fmla="*/ 99 w 163"/>
                <a:gd name="T33" fmla="*/ 79 h 162"/>
                <a:gd name="T34" fmla="*/ 110 w 163"/>
                <a:gd name="T35" fmla="*/ 89 h 162"/>
                <a:gd name="T36" fmla="*/ 113 w 163"/>
                <a:gd name="T37" fmla="*/ 111 h 162"/>
                <a:gd name="T38" fmla="*/ 118 w 163"/>
                <a:gd name="T39" fmla="*/ 129 h 162"/>
                <a:gd name="T40" fmla="*/ 98 w 163"/>
                <a:gd name="T41" fmla="*/ 118 h 162"/>
                <a:gd name="T42" fmla="*/ 94 w 163"/>
                <a:gd name="T43" fmla="*/ 95 h 162"/>
                <a:gd name="T44" fmla="*/ 90 w 163"/>
                <a:gd name="T45" fmla="*/ 88 h 162"/>
                <a:gd name="T46" fmla="*/ 83 w 163"/>
                <a:gd name="T47" fmla="*/ 85 h 162"/>
                <a:gd name="T48" fmla="*/ 64 w 163"/>
                <a:gd name="T49" fmla="*/ 84 h 162"/>
                <a:gd name="T50" fmla="*/ 87 w 163"/>
                <a:gd name="T51" fmla="*/ 71 h 162"/>
                <a:gd name="T52" fmla="*/ 94 w 163"/>
                <a:gd name="T53" fmla="*/ 68 h 162"/>
                <a:gd name="T54" fmla="*/ 98 w 163"/>
                <a:gd name="T55" fmla="*/ 63 h 162"/>
                <a:gd name="T56" fmla="*/ 99 w 163"/>
                <a:gd name="T57" fmla="*/ 58 h 162"/>
                <a:gd name="T58" fmla="*/ 98 w 163"/>
                <a:gd name="T59" fmla="*/ 52 h 162"/>
                <a:gd name="T60" fmla="*/ 94 w 163"/>
                <a:gd name="T61" fmla="*/ 47 h 162"/>
                <a:gd name="T62" fmla="*/ 87 w 163"/>
                <a:gd name="T63" fmla="*/ 43 h 162"/>
                <a:gd name="T64" fmla="*/ 64 w 163"/>
                <a:gd name="T65" fmla="*/ 43 h 162"/>
                <a:gd name="T66" fmla="*/ 81 w 163"/>
                <a:gd name="T67" fmla="*/ 72 h 162"/>
                <a:gd name="T68" fmla="*/ 2 w 163"/>
                <a:gd name="T69" fmla="*/ 58 h 162"/>
                <a:gd name="T70" fmla="*/ 25 w 163"/>
                <a:gd name="T71" fmla="*/ 22 h 162"/>
                <a:gd name="T72" fmla="*/ 60 w 163"/>
                <a:gd name="T73" fmla="*/ 2 h 162"/>
                <a:gd name="T74" fmla="*/ 103 w 163"/>
                <a:gd name="T75" fmla="*/ 2 h 162"/>
                <a:gd name="T76" fmla="*/ 138 w 163"/>
                <a:gd name="T77" fmla="*/ 22 h 162"/>
                <a:gd name="T78" fmla="*/ 161 w 163"/>
                <a:gd name="T79" fmla="*/ 58 h 162"/>
                <a:gd name="T80" fmla="*/ 161 w 163"/>
                <a:gd name="T81" fmla="*/ 104 h 162"/>
                <a:gd name="T82" fmla="*/ 138 w 163"/>
                <a:gd name="T83" fmla="*/ 139 h 162"/>
                <a:gd name="T84" fmla="*/ 103 w 163"/>
                <a:gd name="T85" fmla="*/ 159 h 162"/>
                <a:gd name="T86" fmla="*/ 60 w 163"/>
                <a:gd name="T87" fmla="*/ 159 h 162"/>
                <a:gd name="T88" fmla="*/ 25 w 163"/>
                <a:gd name="T89" fmla="*/ 139 h 162"/>
                <a:gd name="T90" fmla="*/ 2 w 163"/>
                <a:gd name="T91" fmla="*/ 10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3" h="162">
                  <a:moveTo>
                    <a:pt x="148" y="80"/>
                  </a:moveTo>
                  <a:lnTo>
                    <a:pt x="144" y="59"/>
                  </a:lnTo>
                  <a:lnTo>
                    <a:pt x="136" y="40"/>
                  </a:lnTo>
                  <a:lnTo>
                    <a:pt x="122" y="26"/>
                  </a:lnTo>
                  <a:lnTo>
                    <a:pt x="103" y="16"/>
                  </a:lnTo>
                  <a:lnTo>
                    <a:pt x="81" y="13"/>
                  </a:lnTo>
                  <a:lnTo>
                    <a:pt x="60" y="16"/>
                  </a:lnTo>
                  <a:lnTo>
                    <a:pt x="41" y="26"/>
                  </a:lnTo>
                  <a:lnTo>
                    <a:pt x="27" y="40"/>
                  </a:lnTo>
                  <a:lnTo>
                    <a:pt x="19" y="59"/>
                  </a:lnTo>
                  <a:lnTo>
                    <a:pt x="15" y="80"/>
                  </a:lnTo>
                  <a:lnTo>
                    <a:pt x="19" y="102"/>
                  </a:lnTo>
                  <a:lnTo>
                    <a:pt x="27" y="121"/>
                  </a:lnTo>
                  <a:lnTo>
                    <a:pt x="41" y="136"/>
                  </a:lnTo>
                  <a:lnTo>
                    <a:pt x="60" y="145"/>
                  </a:lnTo>
                  <a:lnTo>
                    <a:pt x="81" y="149"/>
                  </a:lnTo>
                  <a:lnTo>
                    <a:pt x="103" y="145"/>
                  </a:lnTo>
                  <a:lnTo>
                    <a:pt x="122" y="136"/>
                  </a:lnTo>
                  <a:lnTo>
                    <a:pt x="136" y="121"/>
                  </a:lnTo>
                  <a:lnTo>
                    <a:pt x="144" y="102"/>
                  </a:lnTo>
                  <a:lnTo>
                    <a:pt x="148" y="80"/>
                  </a:lnTo>
                  <a:close/>
                  <a:moveTo>
                    <a:pt x="64" y="84"/>
                  </a:moveTo>
                  <a:lnTo>
                    <a:pt x="64" y="129"/>
                  </a:lnTo>
                  <a:lnTo>
                    <a:pt x="49" y="129"/>
                  </a:lnTo>
                  <a:lnTo>
                    <a:pt x="49" y="30"/>
                  </a:lnTo>
                  <a:lnTo>
                    <a:pt x="85" y="30"/>
                  </a:lnTo>
                  <a:lnTo>
                    <a:pt x="99" y="32"/>
                  </a:lnTo>
                  <a:lnTo>
                    <a:pt x="109" y="37"/>
                  </a:lnTo>
                  <a:lnTo>
                    <a:pt x="113" y="46"/>
                  </a:lnTo>
                  <a:lnTo>
                    <a:pt x="116" y="58"/>
                  </a:lnTo>
                  <a:lnTo>
                    <a:pt x="113" y="67"/>
                  </a:lnTo>
                  <a:lnTo>
                    <a:pt x="107" y="75"/>
                  </a:lnTo>
                  <a:lnTo>
                    <a:pt x="99" y="79"/>
                  </a:lnTo>
                  <a:lnTo>
                    <a:pt x="99" y="79"/>
                  </a:lnTo>
                  <a:lnTo>
                    <a:pt x="105" y="82"/>
                  </a:lnTo>
                  <a:lnTo>
                    <a:pt x="110" y="89"/>
                  </a:lnTo>
                  <a:lnTo>
                    <a:pt x="112" y="101"/>
                  </a:lnTo>
                  <a:lnTo>
                    <a:pt x="113" y="111"/>
                  </a:lnTo>
                  <a:lnTo>
                    <a:pt x="116" y="121"/>
                  </a:lnTo>
                  <a:lnTo>
                    <a:pt x="118" y="129"/>
                  </a:lnTo>
                  <a:lnTo>
                    <a:pt x="102" y="129"/>
                  </a:lnTo>
                  <a:lnTo>
                    <a:pt x="98" y="118"/>
                  </a:lnTo>
                  <a:lnTo>
                    <a:pt x="97" y="107"/>
                  </a:lnTo>
                  <a:lnTo>
                    <a:pt x="94" y="95"/>
                  </a:lnTo>
                  <a:lnTo>
                    <a:pt x="92" y="91"/>
                  </a:lnTo>
                  <a:lnTo>
                    <a:pt x="90" y="88"/>
                  </a:lnTo>
                  <a:lnTo>
                    <a:pt x="87" y="86"/>
                  </a:lnTo>
                  <a:lnTo>
                    <a:pt x="83" y="85"/>
                  </a:lnTo>
                  <a:lnTo>
                    <a:pt x="78" y="84"/>
                  </a:lnTo>
                  <a:lnTo>
                    <a:pt x="64" y="84"/>
                  </a:lnTo>
                  <a:close/>
                  <a:moveTo>
                    <a:pt x="81" y="72"/>
                  </a:moveTo>
                  <a:lnTo>
                    <a:pt x="87" y="71"/>
                  </a:lnTo>
                  <a:lnTo>
                    <a:pt x="91" y="69"/>
                  </a:lnTo>
                  <a:lnTo>
                    <a:pt x="94" y="68"/>
                  </a:lnTo>
                  <a:lnTo>
                    <a:pt x="97" y="66"/>
                  </a:lnTo>
                  <a:lnTo>
                    <a:pt x="98" y="63"/>
                  </a:lnTo>
                  <a:lnTo>
                    <a:pt x="99" y="60"/>
                  </a:lnTo>
                  <a:lnTo>
                    <a:pt x="99" y="58"/>
                  </a:lnTo>
                  <a:lnTo>
                    <a:pt x="99" y="54"/>
                  </a:lnTo>
                  <a:lnTo>
                    <a:pt x="98" y="52"/>
                  </a:lnTo>
                  <a:lnTo>
                    <a:pt x="97" y="48"/>
                  </a:lnTo>
                  <a:lnTo>
                    <a:pt x="94" y="47"/>
                  </a:lnTo>
                  <a:lnTo>
                    <a:pt x="91" y="45"/>
                  </a:lnTo>
                  <a:lnTo>
                    <a:pt x="87" y="43"/>
                  </a:lnTo>
                  <a:lnTo>
                    <a:pt x="81" y="43"/>
                  </a:lnTo>
                  <a:lnTo>
                    <a:pt x="64" y="43"/>
                  </a:lnTo>
                  <a:lnTo>
                    <a:pt x="64" y="72"/>
                  </a:lnTo>
                  <a:lnTo>
                    <a:pt x="81" y="72"/>
                  </a:lnTo>
                  <a:close/>
                  <a:moveTo>
                    <a:pt x="0" y="80"/>
                  </a:moveTo>
                  <a:lnTo>
                    <a:pt x="2" y="58"/>
                  </a:lnTo>
                  <a:lnTo>
                    <a:pt x="10" y="37"/>
                  </a:lnTo>
                  <a:lnTo>
                    <a:pt x="25" y="22"/>
                  </a:lnTo>
                  <a:lnTo>
                    <a:pt x="41" y="10"/>
                  </a:lnTo>
                  <a:lnTo>
                    <a:pt x="60" y="2"/>
                  </a:lnTo>
                  <a:lnTo>
                    <a:pt x="81" y="0"/>
                  </a:lnTo>
                  <a:lnTo>
                    <a:pt x="103" y="2"/>
                  </a:lnTo>
                  <a:lnTo>
                    <a:pt x="122" y="10"/>
                  </a:lnTo>
                  <a:lnTo>
                    <a:pt x="138" y="22"/>
                  </a:lnTo>
                  <a:lnTo>
                    <a:pt x="151" y="37"/>
                  </a:lnTo>
                  <a:lnTo>
                    <a:pt x="161" y="58"/>
                  </a:lnTo>
                  <a:lnTo>
                    <a:pt x="163" y="80"/>
                  </a:lnTo>
                  <a:lnTo>
                    <a:pt x="161" y="104"/>
                  </a:lnTo>
                  <a:lnTo>
                    <a:pt x="151" y="123"/>
                  </a:lnTo>
                  <a:lnTo>
                    <a:pt x="138" y="139"/>
                  </a:lnTo>
                  <a:lnTo>
                    <a:pt x="122" y="151"/>
                  </a:lnTo>
                  <a:lnTo>
                    <a:pt x="103" y="159"/>
                  </a:lnTo>
                  <a:lnTo>
                    <a:pt x="81" y="162"/>
                  </a:lnTo>
                  <a:lnTo>
                    <a:pt x="60" y="159"/>
                  </a:lnTo>
                  <a:lnTo>
                    <a:pt x="41" y="151"/>
                  </a:lnTo>
                  <a:lnTo>
                    <a:pt x="25" y="139"/>
                  </a:lnTo>
                  <a:lnTo>
                    <a:pt x="10" y="123"/>
                  </a:lnTo>
                  <a:lnTo>
                    <a:pt x="2" y="104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8"/>
            <p:cNvSpPr>
              <a:spLocks noEditPoints="1"/>
            </p:cNvSpPr>
            <p:nvPr userDrawn="1"/>
          </p:nvSpPr>
          <p:spPr bwMode="auto">
            <a:xfrm>
              <a:off x="282760" y="6137358"/>
              <a:ext cx="1270599" cy="379027"/>
            </a:xfrm>
            <a:custGeom>
              <a:avLst/>
              <a:gdLst>
                <a:gd name="T0" fmla="*/ 2048 w 2360"/>
                <a:gd name="T1" fmla="*/ 328 h 705"/>
                <a:gd name="T2" fmla="*/ 1733 w 2360"/>
                <a:gd name="T3" fmla="*/ 178 h 705"/>
                <a:gd name="T4" fmla="*/ 1174 w 2360"/>
                <a:gd name="T5" fmla="*/ 278 h 705"/>
                <a:gd name="T6" fmla="*/ 1073 w 2360"/>
                <a:gd name="T7" fmla="*/ 226 h 705"/>
                <a:gd name="T8" fmla="*/ 938 w 2360"/>
                <a:gd name="T9" fmla="*/ 252 h 705"/>
                <a:gd name="T10" fmla="*/ 845 w 2360"/>
                <a:gd name="T11" fmla="*/ 355 h 705"/>
                <a:gd name="T12" fmla="*/ 785 w 2360"/>
                <a:gd name="T13" fmla="*/ 301 h 705"/>
                <a:gd name="T14" fmla="*/ 673 w 2360"/>
                <a:gd name="T15" fmla="*/ 231 h 705"/>
                <a:gd name="T16" fmla="*/ 521 w 2360"/>
                <a:gd name="T17" fmla="*/ 232 h 705"/>
                <a:gd name="T18" fmla="*/ 402 w 2360"/>
                <a:gd name="T19" fmla="*/ 309 h 705"/>
                <a:gd name="T20" fmla="*/ 180 w 2360"/>
                <a:gd name="T21" fmla="*/ 152 h 705"/>
                <a:gd name="T22" fmla="*/ 0 w 2360"/>
                <a:gd name="T23" fmla="*/ 680 h 705"/>
                <a:gd name="T24" fmla="*/ 354 w 2360"/>
                <a:gd name="T25" fmla="*/ 427 h 705"/>
                <a:gd name="T26" fmla="*/ 379 w 2360"/>
                <a:gd name="T27" fmla="*/ 576 h 705"/>
                <a:gd name="T28" fmla="*/ 484 w 2360"/>
                <a:gd name="T29" fmla="*/ 678 h 705"/>
                <a:gd name="T30" fmla="*/ 640 w 2360"/>
                <a:gd name="T31" fmla="*/ 701 h 705"/>
                <a:gd name="T32" fmla="*/ 772 w 2360"/>
                <a:gd name="T33" fmla="*/ 641 h 705"/>
                <a:gd name="T34" fmla="*/ 678 w 2360"/>
                <a:gd name="T35" fmla="*/ 549 h 705"/>
                <a:gd name="T36" fmla="*/ 621 w 2360"/>
                <a:gd name="T37" fmla="*/ 587 h 705"/>
                <a:gd name="T38" fmla="*/ 535 w 2360"/>
                <a:gd name="T39" fmla="*/ 560 h 705"/>
                <a:gd name="T40" fmla="*/ 824 w 2360"/>
                <a:gd name="T41" fmla="*/ 495 h 705"/>
                <a:gd name="T42" fmla="*/ 873 w 2360"/>
                <a:gd name="T43" fmla="*/ 618 h 705"/>
                <a:gd name="T44" fmla="*/ 977 w 2360"/>
                <a:gd name="T45" fmla="*/ 695 h 705"/>
                <a:gd name="T46" fmla="*/ 1105 w 2360"/>
                <a:gd name="T47" fmla="*/ 693 h 705"/>
                <a:gd name="T48" fmla="*/ 1176 w 2360"/>
                <a:gd name="T49" fmla="*/ 637 h 705"/>
                <a:gd name="T50" fmla="*/ 2123 w 2360"/>
                <a:gd name="T51" fmla="*/ 680 h 705"/>
                <a:gd name="T52" fmla="*/ 522 w 2360"/>
                <a:gd name="T53" fmla="*/ 373 h 705"/>
                <a:gd name="T54" fmla="*/ 599 w 2360"/>
                <a:gd name="T55" fmla="*/ 326 h 705"/>
                <a:gd name="T56" fmla="*/ 670 w 2360"/>
                <a:gd name="T57" fmla="*/ 359 h 705"/>
                <a:gd name="T58" fmla="*/ 671 w 2360"/>
                <a:gd name="T59" fmla="*/ 397 h 705"/>
                <a:gd name="T60" fmla="*/ 589 w 2360"/>
                <a:gd name="T61" fmla="*/ 397 h 705"/>
                <a:gd name="T62" fmla="*/ 517 w 2360"/>
                <a:gd name="T63" fmla="*/ 397 h 705"/>
                <a:gd name="T64" fmla="*/ 1035 w 2360"/>
                <a:gd name="T65" fmla="*/ 565 h 705"/>
                <a:gd name="T66" fmla="*/ 987 w 2360"/>
                <a:gd name="T67" fmla="*/ 489 h 705"/>
                <a:gd name="T68" fmla="*/ 998 w 2360"/>
                <a:gd name="T69" fmla="*/ 400 h 705"/>
                <a:gd name="T70" fmla="*/ 1057 w 2360"/>
                <a:gd name="T71" fmla="*/ 348 h 705"/>
                <a:gd name="T72" fmla="*/ 1137 w 2360"/>
                <a:gd name="T73" fmla="*/ 367 h 705"/>
                <a:gd name="T74" fmla="*/ 1170 w 2360"/>
                <a:gd name="T75" fmla="*/ 443 h 705"/>
                <a:gd name="T76" fmla="*/ 1160 w 2360"/>
                <a:gd name="T77" fmla="*/ 525 h 705"/>
                <a:gd name="T78" fmla="*/ 1102 w 2360"/>
                <a:gd name="T79" fmla="*/ 574 h 705"/>
                <a:gd name="T80" fmla="*/ 1350 w 2360"/>
                <a:gd name="T81" fmla="*/ 33 h 705"/>
                <a:gd name="T82" fmla="*/ 1493 w 2360"/>
                <a:gd name="T83" fmla="*/ 270 h 705"/>
                <a:gd name="T84" fmla="*/ 1492 w 2360"/>
                <a:gd name="T85" fmla="*/ 538 h 705"/>
                <a:gd name="T86" fmla="*/ 1529 w 2360"/>
                <a:gd name="T87" fmla="*/ 411 h 705"/>
                <a:gd name="T88" fmla="*/ 1736 w 2360"/>
                <a:gd name="T89" fmla="*/ 669 h 705"/>
                <a:gd name="T90" fmla="*/ 1944 w 2360"/>
                <a:gd name="T91" fmla="*/ 647 h 705"/>
                <a:gd name="T92" fmla="*/ 1950 w 2360"/>
                <a:gd name="T93" fmla="*/ 270 h 705"/>
                <a:gd name="T94" fmla="*/ 2117 w 2360"/>
                <a:gd name="T95" fmla="*/ 458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360" h="705">
                  <a:moveTo>
                    <a:pt x="2162" y="458"/>
                  </a:moveTo>
                  <a:lnTo>
                    <a:pt x="2358" y="237"/>
                  </a:lnTo>
                  <a:lnTo>
                    <a:pt x="2127" y="237"/>
                  </a:lnTo>
                  <a:lnTo>
                    <a:pt x="2048" y="328"/>
                  </a:lnTo>
                  <a:lnTo>
                    <a:pt x="1964" y="237"/>
                  </a:lnTo>
                  <a:lnTo>
                    <a:pt x="1526" y="237"/>
                  </a:lnTo>
                  <a:lnTo>
                    <a:pt x="1526" y="178"/>
                  </a:lnTo>
                  <a:lnTo>
                    <a:pt x="1733" y="178"/>
                  </a:lnTo>
                  <a:lnTo>
                    <a:pt x="1733" y="0"/>
                  </a:lnTo>
                  <a:lnTo>
                    <a:pt x="1176" y="0"/>
                  </a:lnTo>
                  <a:lnTo>
                    <a:pt x="1176" y="278"/>
                  </a:lnTo>
                  <a:lnTo>
                    <a:pt x="1174" y="278"/>
                  </a:lnTo>
                  <a:lnTo>
                    <a:pt x="1152" y="257"/>
                  </a:lnTo>
                  <a:lnTo>
                    <a:pt x="1128" y="242"/>
                  </a:lnTo>
                  <a:lnTo>
                    <a:pt x="1102" y="232"/>
                  </a:lnTo>
                  <a:lnTo>
                    <a:pt x="1073" y="226"/>
                  </a:lnTo>
                  <a:lnTo>
                    <a:pt x="1044" y="224"/>
                  </a:lnTo>
                  <a:lnTo>
                    <a:pt x="1006" y="227"/>
                  </a:lnTo>
                  <a:lnTo>
                    <a:pt x="970" y="237"/>
                  </a:lnTo>
                  <a:lnTo>
                    <a:pt x="938" y="252"/>
                  </a:lnTo>
                  <a:lnTo>
                    <a:pt x="909" y="271"/>
                  </a:lnTo>
                  <a:lnTo>
                    <a:pt x="884" y="296"/>
                  </a:lnTo>
                  <a:lnTo>
                    <a:pt x="863" y="324"/>
                  </a:lnTo>
                  <a:lnTo>
                    <a:pt x="845" y="355"/>
                  </a:lnTo>
                  <a:lnTo>
                    <a:pt x="833" y="389"/>
                  </a:lnTo>
                  <a:lnTo>
                    <a:pt x="820" y="356"/>
                  </a:lnTo>
                  <a:lnTo>
                    <a:pt x="805" y="327"/>
                  </a:lnTo>
                  <a:lnTo>
                    <a:pt x="785" y="301"/>
                  </a:lnTo>
                  <a:lnTo>
                    <a:pt x="762" y="277"/>
                  </a:lnTo>
                  <a:lnTo>
                    <a:pt x="736" y="258"/>
                  </a:lnTo>
                  <a:lnTo>
                    <a:pt x="706" y="243"/>
                  </a:lnTo>
                  <a:lnTo>
                    <a:pt x="673" y="231"/>
                  </a:lnTo>
                  <a:lnTo>
                    <a:pt x="638" y="225"/>
                  </a:lnTo>
                  <a:lnTo>
                    <a:pt x="599" y="223"/>
                  </a:lnTo>
                  <a:lnTo>
                    <a:pt x="559" y="225"/>
                  </a:lnTo>
                  <a:lnTo>
                    <a:pt x="521" y="232"/>
                  </a:lnTo>
                  <a:lnTo>
                    <a:pt x="485" y="245"/>
                  </a:lnTo>
                  <a:lnTo>
                    <a:pt x="454" y="263"/>
                  </a:lnTo>
                  <a:lnTo>
                    <a:pt x="426" y="284"/>
                  </a:lnTo>
                  <a:lnTo>
                    <a:pt x="402" y="309"/>
                  </a:lnTo>
                  <a:lnTo>
                    <a:pt x="384" y="339"/>
                  </a:lnTo>
                  <a:lnTo>
                    <a:pt x="384" y="249"/>
                  </a:lnTo>
                  <a:lnTo>
                    <a:pt x="180" y="249"/>
                  </a:lnTo>
                  <a:lnTo>
                    <a:pt x="180" y="152"/>
                  </a:lnTo>
                  <a:lnTo>
                    <a:pt x="401" y="152"/>
                  </a:lnTo>
                  <a:lnTo>
                    <a:pt x="401" y="0"/>
                  </a:lnTo>
                  <a:lnTo>
                    <a:pt x="0" y="0"/>
                  </a:lnTo>
                  <a:lnTo>
                    <a:pt x="0" y="680"/>
                  </a:lnTo>
                  <a:lnTo>
                    <a:pt x="180" y="680"/>
                  </a:lnTo>
                  <a:lnTo>
                    <a:pt x="180" y="394"/>
                  </a:lnTo>
                  <a:lnTo>
                    <a:pt x="361" y="394"/>
                  </a:lnTo>
                  <a:lnTo>
                    <a:pt x="354" y="427"/>
                  </a:lnTo>
                  <a:lnTo>
                    <a:pt x="353" y="462"/>
                  </a:lnTo>
                  <a:lnTo>
                    <a:pt x="355" y="503"/>
                  </a:lnTo>
                  <a:lnTo>
                    <a:pt x="365" y="541"/>
                  </a:lnTo>
                  <a:lnTo>
                    <a:pt x="379" y="576"/>
                  </a:lnTo>
                  <a:lnTo>
                    <a:pt x="399" y="608"/>
                  </a:lnTo>
                  <a:lnTo>
                    <a:pt x="424" y="635"/>
                  </a:lnTo>
                  <a:lnTo>
                    <a:pt x="452" y="659"/>
                  </a:lnTo>
                  <a:lnTo>
                    <a:pt x="484" y="678"/>
                  </a:lnTo>
                  <a:lnTo>
                    <a:pt x="520" y="692"/>
                  </a:lnTo>
                  <a:lnTo>
                    <a:pt x="559" y="701"/>
                  </a:lnTo>
                  <a:lnTo>
                    <a:pt x="599" y="703"/>
                  </a:lnTo>
                  <a:lnTo>
                    <a:pt x="640" y="701"/>
                  </a:lnTo>
                  <a:lnTo>
                    <a:pt x="679" y="693"/>
                  </a:lnTo>
                  <a:lnTo>
                    <a:pt x="714" y="680"/>
                  </a:lnTo>
                  <a:lnTo>
                    <a:pt x="744" y="664"/>
                  </a:lnTo>
                  <a:lnTo>
                    <a:pt x="772" y="641"/>
                  </a:lnTo>
                  <a:lnTo>
                    <a:pt x="795" y="615"/>
                  </a:lnTo>
                  <a:lnTo>
                    <a:pt x="815" y="585"/>
                  </a:lnTo>
                  <a:lnTo>
                    <a:pt x="832" y="549"/>
                  </a:lnTo>
                  <a:lnTo>
                    <a:pt x="678" y="549"/>
                  </a:lnTo>
                  <a:lnTo>
                    <a:pt x="665" y="565"/>
                  </a:lnTo>
                  <a:lnTo>
                    <a:pt x="653" y="575"/>
                  </a:lnTo>
                  <a:lnTo>
                    <a:pt x="639" y="582"/>
                  </a:lnTo>
                  <a:lnTo>
                    <a:pt x="621" y="587"/>
                  </a:lnTo>
                  <a:lnTo>
                    <a:pt x="599" y="588"/>
                  </a:lnTo>
                  <a:lnTo>
                    <a:pt x="575" y="585"/>
                  </a:lnTo>
                  <a:lnTo>
                    <a:pt x="554" y="575"/>
                  </a:lnTo>
                  <a:lnTo>
                    <a:pt x="535" y="560"/>
                  </a:lnTo>
                  <a:lnTo>
                    <a:pt x="521" y="542"/>
                  </a:lnTo>
                  <a:lnTo>
                    <a:pt x="511" y="520"/>
                  </a:lnTo>
                  <a:lnTo>
                    <a:pt x="509" y="495"/>
                  </a:lnTo>
                  <a:lnTo>
                    <a:pt x="824" y="495"/>
                  </a:lnTo>
                  <a:lnTo>
                    <a:pt x="831" y="529"/>
                  </a:lnTo>
                  <a:lnTo>
                    <a:pt x="840" y="560"/>
                  </a:lnTo>
                  <a:lnTo>
                    <a:pt x="856" y="591"/>
                  </a:lnTo>
                  <a:lnTo>
                    <a:pt x="873" y="618"/>
                  </a:lnTo>
                  <a:lnTo>
                    <a:pt x="895" y="643"/>
                  </a:lnTo>
                  <a:lnTo>
                    <a:pt x="919" y="664"/>
                  </a:lnTo>
                  <a:lnTo>
                    <a:pt x="947" y="682"/>
                  </a:lnTo>
                  <a:lnTo>
                    <a:pt x="977" y="695"/>
                  </a:lnTo>
                  <a:lnTo>
                    <a:pt x="1011" y="702"/>
                  </a:lnTo>
                  <a:lnTo>
                    <a:pt x="1046" y="705"/>
                  </a:lnTo>
                  <a:lnTo>
                    <a:pt x="1076" y="702"/>
                  </a:lnTo>
                  <a:lnTo>
                    <a:pt x="1105" y="693"/>
                  </a:lnTo>
                  <a:lnTo>
                    <a:pt x="1131" y="679"/>
                  </a:lnTo>
                  <a:lnTo>
                    <a:pt x="1155" y="660"/>
                  </a:lnTo>
                  <a:lnTo>
                    <a:pt x="1174" y="637"/>
                  </a:lnTo>
                  <a:lnTo>
                    <a:pt x="1176" y="637"/>
                  </a:lnTo>
                  <a:lnTo>
                    <a:pt x="1176" y="680"/>
                  </a:lnTo>
                  <a:lnTo>
                    <a:pt x="1959" y="680"/>
                  </a:lnTo>
                  <a:lnTo>
                    <a:pt x="2041" y="588"/>
                  </a:lnTo>
                  <a:lnTo>
                    <a:pt x="2123" y="680"/>
                  </a:lnTo>
                  <a:lnTo>
                    <a:pt x="2360" y="680"/>
                  </a:lnTo>
                  <a:lnTo>
                    <a:pt x="2162" y="458"/>
                  </a:lnTo>
                  <a:close/>
                  <a:moveTo>
                    <a:pt x="514" y="397"/>
                  </a:moveTo>
                  <a:lnTo>
                    <a:pt x="522" y="373"/>
                  </a:lnTo>
                  <a:lnTo>
                    <a:pt x="536" y="353"/>
                  </a:lnTo>
                  <a:lnTo>
                    <a:pt x="554" y="337"/>
                  </a:lnTo>
                  <a:lnTo>
                    <a:pt x="575" y="328"/>
                  </a:lnTo>
                  <a:lnTo>
                    <a:pt x="599" y="326"/>
                  </a:lnTo>
                  <a:lnTo>
                    <a:pt x="620" y="328"/>
                  </a:lnTo>
                  <a:lnTo>
                    <a:pt x="640" y="334"/>
                  </a:lnTo>
                  <a:lnTo>
                    <a:pt x="656" y="344"/>
                  </a:lnTo>
                  <a:lnTo>
                    <a:pt x="670" y="359"/>
                  </a:lnTo>
                  <a:lnTo>
                    <a:pt x="679" y="376"/>
                  </a:lnTo>
                  <a:lnTo>
                    <a:pt x="685" y="397"/>
                  </a:lnTo>
                  <a:lnTo>
                    <a:pt x="682" y="397"/>
                  </a:lnTo>
                  <a:lnTo>
                    <a:pt x="671" y="397"/>
                  </a:lnTo>
                  <a:lnTo>
                    <a:pt x="656" y="397"/>
                  </a:lnTo>
                  <a:lnTo>
                    <a:pt x="635" y="397"/>
                  </a:lnTo>
                  <a:lnTo>
                    <a:pt x="612" y="397"/>
                  </a:lnTo>
                  <a:lnTo>
                    <a:pt x="589" y="397"/>
                  </a:lnTo>
                  <a:lnTo>
                    <a:pt x="566" y="397"/>
                  </a:lnTo>
                  <a:lnTo>
                    <a:pt x="546" y="397"/>
                  </a:lnTo>
                  <a:lnTo>
                    <a:pt x="529" y="397"/>
                  </a:lnTo>
                  <a:lnTo>
                    <a:pt x="517" y="397"/>
                  </a:lnTo>
                  <a:lnTo>
                    <a:pt x="514" y="397"/>
                  </a:lnTo>
                  <a:close/>
                  <a:moveTo>
                    <a:pt x="1079" y="576"/>
                  </a:moveTo>
                  <a:lnTo>
                    <a:pt x="1055" y="574"/>
                  </a:lnTo>
                  <a:lnTo>
                    <a:pt x="1035" y="565"/>
                  </a:lnTo>
                  <a:lnTo>
                    <a:pt x="1018" y="550"/>
                  </a:lnTo>
                  <a:lnTo>
                    <a:pt x="1003" y="533"/>
                  </a:lnTo>
                  <a:lnTo>
                    <a:pt x="993" y="512"/>
                  </a:lnTo>
                  <a:lnTo>
                    <a:pt x="987" y="489"/>
                  </a:lnTo>
                  <a:lnTo>
                    <a:pt x="984" y="465"/>
                  </a:lnTo>
                  <a:lnTo>
                    <a:pt x="986" y="443"/>
                  </a:lnTo>
                  <a:lnTo>
                    <a:pt x="990" y="420"/>
                  </a:lnTo>
                  <a:lnTo>
                    <a:pt x="998" y="400"/>
                  </a:lnTo>
                  <a:lnTo>
                    <a:pt x="1008" y="382"/>
                  </a:lnTo>
                  <a:lnTo>
                    <a:pt x="1021" y="367"/>
                  </a:lnTo>
                  <a:lnTo>
                    <a:pt x="1038" y="355"/>
                  </a:lnTo>
                  <a:lnTo>
                    <a:pt x="1057" y="348"/>
                  </a:lnTo>
                  <a:lnTo>
                    <a:pt x="1079" y="346"/>
                  </a:lnTo>
                  <a:lnTo>
                    <a:pt x="1102" y="348"/>
                  </a:lnTo>
                  <a:lnTo>
                    <a:pt x="1122" y="355"/>
                  </a:lnTo>
                  <a:lnTo>
                    <a:pt x="1137" y="367"/>
                  </a:lnTo>
                  <a:lnTo>
                    <a:pt x="1150" y="382"/>
                  </a:lnTo>
                  <a:lnTo>
                    <a:pt x="1160" y="400"/>
                  </a:lnTo>
                  <a:lnTo>
                    <a:pt x="1167" y="420"/>
                  </a:lnTo>
                  <a:lnTo>
                    <a:pt x="1170" y="443"/>
                  </a:lnTo>
                  <a:lnTo>
                    <a:pt x="1171" y="465"/>
                  </a:lnTo>
                  <a:lnTo>
                    <a:pt x="1170" y="486"/>
                  </a:lnTo>
                  <a:lnTo>
                    <a:pt x="1165" y="507"/>
                  </a:lnTo>
                  <a:lnTo>
                    <a:pt x="1160" y="525"/>
                  </a:lnTo>
                  <a:lnTo>
                    <a:pt x="1149" y="543"/>
                  </a:lnTo>
                  <a:lnTo>
                    <a:pt x="1137" y="556"/>
                  </a:lnTo>
                  <a:lnTo>
                    <a:pt x="1121" y="568"/>
                  </a:lnTo>
                  <a:lnTo>
                    <a:pt x="1102" y="574"/>
                  </a:lnTo>
                  <a:lnTo>
                    <a:pt x="1079" y="576"/>
                  </a:lnTo>
                  <a:close/>
                  <a:moveTo>
                    <a:pt x="1699" y="647"/>
                  </a:moveTo>
                  <a:lnTo>
                    <a:pt x="1350" y="647"/>
                  </a:lnTo>
                  <a:lnTo>
                    <a:pt x="1350" y="33"/>
                  </a:lnTo>
                  <a:lnTo>
                    <a:pt x="1700" y="33"/>
                  </a:lnTo>
                  <a:lnTo>
                    <a:pt x="1700" y="145"/>
                  </a:lnTo>
                  <a:lnTo>
                    <a:pt x="1493" y="145"/>
                  </a:lnTo>
                  <a:lnTo>
                    <a:pt x="1493" y="270"/>
                  </a:lnTo>
                  <a:lnTo>
                    <a:pt x="1699" y="270"/>
                  </a:lnTo>
                  <a:lnTo>
                    <a:pt x="1699" y="373"/>
                  </a:lnTo>
                  <a:lnTo>
                    <a:pt x="1492" y="373"/>
                  </a:lnTo>
                  <a:lnTo>
                    <a:pt x="1492" y="538"/>
                  </a:lnTo>
                  <a:lnTo>
                    <a:pt x="1699" y="538"/>
                  </a:lnTo>
                  <a:lnTo>
                    <a:pt x="1699" y="647"/>
                  </a:lnTo>
                  <a:close/>
                  <a:moveTo>
                    <a:pt x="1529" y="501"/>
                  </a:moveTo>
                  <a:lnTo>
                    <a:pt x="1529" y="411"/>
                  </a:lnTo>
                  <a:lnTo>
                    <a:pt x="1736" y="411"/>
                  </a:lnTo>
                  <a:lnTo>
                    <a:pt x="1736" y="249"/>
                  </a:lnTo>
                  <a:lnTo>
                    <a:pt x="1923" y="458"/>
                  </a:lnTo>
                  <a:lnTo>
                    <a:pt x="1736" y="669"/>
                  </a:lnTo>
                  <a:lnTo>
                    <a:pt x="1736" y="501"/>
                  </a:lnTo>
                  <a:lnTo>
                    <a:pt x="1529" y="501"/>
                  </a:lnTo>
                  <a:close/>
                  <a:moveTo>
                    <a:pt x="2040" y="538"/>
                  </a:moveTo>
                  <a:lnTo>
                    <a:pt x="1944" y="647"/>
                  </a:lnTo>
                  <a:lnTo>
                    <a:pt x="1803" y="647"/>
                  </a:lnTo>
                  <a:lnTo>
                    <a:pt x="1971" y="458"/>
                  </a:lnTo>
                  <a:lnTo>
                    <a:pt x="1803" y="270"/>
                  </a:lnTo>
                  <a:lnTo>
                    <a:pt x="1950" y="270"/>
                  </a:lnTo>
                  <a:lnTo>
                    <a:pt x="2048" y="378"/>
                  </a:lnTo>
                  <a:lnTo>
                    <a:pt x="2143" y="270"/>
                  </a:lnTo>
                  <a:lnTo>
                    <a:pt x="2285" y="270"/>
                  </a:lnTo>
                  <a:lnTo>
                    <a:pt x="2117" y="458"/>
                  </a:lnTo>
                  <a:lnTo>
                    <a:pt x="2287" y="647"/>
                  </a:lnTo>
                  <a:lnTo>
                    <a:pt x="2138" y="647"/>
                  </a:lnTo>
                  <a:lnTo>
                    <a:pt x="2040" y="53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83856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FX Gra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976497" y="268112"/>
            <a:ext cx="7250282" cy="917222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282760" y="6137358"/>
            <a:ext cx="1401967" cy="379027"/>
            <a:chOff x="282760" y="6137358"/>
            <a:chExt cx="1401967" cy="379027"/>
          </a:xfrm>
        </p:grpSpPr>
        <p:sp>
          <p:nvSpPr>
            <p:cNvPr id="18" name="Freeform 7"/>
            <p:cNvSpPr>
              <a:spLocks noEditPoints="1"/>
            </p:cNvSpPr>
            <p:nvPr userDrawn="1"/>
          </p:nvSpPr>
          <p:spPr bwMode="auto">
            <a:xfrm>
              <a:off x="1596430" y="6423781"/>
              <a:ext cx="88297" cy="88297"/>
            </a:xfrm>
            <a:custGeom>
              <a:avLst/>
              <a:gdLst>
                <a:gd name="T0" fmla="*/ 144 w 163"/>
                <a:gd name="T1" fmla="*/ 59 h 162"/>
                <a:gd name="T2" fmla="*/ 122 w 163"/>
                <a:gd name="T3" fmla="*/ 26 h 162"/>
                <a:gd name="T4" fmla="*/ 81 w 163"/>
                <a:gd name="T5" fmla="*/ 13 h 162"/>
                <a:gd name="T6" fmla="*/ 41 w 163"/>
                <a:gd name="T7" fmla="*/ 26 h 162"/>
                <a:gd name="T8" fmla="*/ 19 w 163"/>
                <a:gd name="T9" fmla="*/ 59 h 162"/>
                <a:gd name="T10" fmla="*/ 19 w 163"/>
                <a:gd name="T11" fmla="*/ 102 h 162"/>
                <a:gd name="T12" fmla="*/ 41 w 163"/>
                <a:gd name="T13" fmla="*/ 136 h 162"/>
                <a:gd name="T14" fmla="*/ 81 w 163"/>
                <a:gd name="T15" fmla="*/ 149 h 162"/>
                <a:gd name="T16" fmla="*/ 122 w 163"/>
                <a:gd name="T17" fmla="*/ 136 h 162"/>
                <a:gd name="T18" fmla="*/ 144 w 163"/>
                <a:gd name="T19" fmla="*/ 102 h 162"/>
                <a:gd name="T20" fmla="*/ 64 w 163"/>
                <a:gd name="T21" fmla="*/ 84 h 162"/>
                <a:gd name="T22" fmla="*/ 49 w 163"/>
                <a:gd name="T23" fmla="*/ 129 h 162"/>
                <a:gd name="T24" fmla="*/ 85 w 163"/>
                <a:gd name="T25" fmla="*/ 30 h 162"/>
                <a:gd name="T26" fmla="*/ 109 w 163"/>
                <a:gd name="T27" fmla="*/ 37 h 162"/>
                <a:gd name="T28" fmla="*/ 116 w 163"/>
                <a:gd name="T29" fmla="*/ 58 h 162"/>
                <a:gd name="T30" fmla="*/ 107 w 163"/>
                <a:gd name="T31" fmla="*/ 75 h 162"/>
                <a:gd name="T32" fmla="*/ 99 w 163"/>
                <a:gd name="T33" fmla="*/ 79 h 162"/>
                <a:gd name="T34" fmla="*/ 110 w 163"/>
                <a:gd name="T35" fmla="*/ 89 h 162"/>
                <a:gd name="T36" fmla="*/ 113 w 163"/>
                <a:gd name="T37" fmla="*/ 111 h 162"/>
                <a:gd name="T38" fmla="*/ 118 w 163"/>
                <a:gd name="T39" fmla="*/ 129 h 162"/>
                <a:gd name="T40" fmla="*/ 98 w 163"/>
                <a:gd name="T41" fmla="*/ 118 h 162"/>
                <a:gd name="T42" fmla="*/ 94 w 163"/>
                <a:gd name="T43" fmla="*/ 95 h 162"/>
                <a:gd name="T44" fmla="*/ 90 w 163"/>
                <a:gd name="T45" fmla="*/ 88 h 162"/>
                <a:gd name="T46" fmla="*/ 83 w 163"/>
                <a:gd name="T47" fmla="*/ 85 h 162"/>
                <a:gd name="T48" fmla="*/ 64 w 163"/>
                <a:gd name="T49" fmla="*/ 84 h 162"/>
                <a:gd name="T50" fmla="*/ 87 w 163"/>
                <a:gd name="T51" fmla="*/ 71 h 162"/>
                <a:gd name="T52" fmla="*/ 94 w 163"/>
                <a:gd name="T53" fmla="*/ 68 h 162"/>
                <a:gd name="T54" fmla="*/ 98 w 163"/>
                <a:gd name="T55" fmla="*/ 63 h 162"/>
                <a:gd name="T56" fmla="*/ 99 w 163"/>
                <a:gd name="T57" fmla="*/ 58 h 162"/>
                <a:gd name="T58" fmla="*/ 98 w 163"/>
                <a:gd name="T59" fmla="*/ 52 h 162"/>
                <a:gd name="T60" fmla="*/ 94 w 163"/>
                <a:gd name="T61" fmla="*/ 47 h 162"/>
                <a:gd name="T62" fmla="*/ 87 w 163"/>
                <a:gd name="T63" fmla="*/ 43 h 162"/>
                <a:gd name="T64" fmla="*/ 64 w 163"/>
                <a:gd name="T65" fmla="*/ 43 h 162"/>
                <a:gd name="T66" fmla="*/ 81 w 163"/>
                <a:gd name="T67" fmla="*/ 72 h 162"/>
                <a:gd name="T68" fmla="*/ 2 w 163"/>
                <a:gd name="T69" fmla="*/ 58 h 162"/>
                <a:gd name="T70" fmla="*/ 25 w 163"/>
                <a:gd name="T71" fmla="*/ 22 h 162"/>
                <a:gd name="T72" fmla="*/ 60 w 163"/>
                <a:gd name="T73" fmla="*/ 2 h 162"/>
                <a:gd name="T74" fmla="*/ 103 w 163"/>
                <a:gd name="T75" fmla="*/ 2 h 162"/>
                <a:gd name="T76" fmla="*/ 138 w 163"/>
                <a:gd name="T77" fmla="*/ 22 h 162"/>
                <a:gd name="T78" fmla="*/ 161 w 163"/>
                <a:gd name="T79" fmla="*/ 58 h 162"/>
                <a:gd name="T80" fmla="*/ 161 w 163"/>
                <a:gd name="T81" fmla="*/ 104 h 162"/>
                <a:gd name="T82" fmla="*/ 138 w 163"/>
                <a:gd name="T83" fmla="*/ 139 h 162"/>
                <a:gd name="T84" fmla="*/ 103 w 163"/>
                <a:gd name="T85" fmla="*/ 159 h 162"/>
                <a:gd name="T86" fmla="*/ 60 w 163"/>
                <a:gd name="T87" fmla="*/ 159 h 162"/>
                <a:gd name="T88" fmla="*/ 25 w 163"/>
                <a:gd name="T89" fmla="*/ 139 h 162"/>
                <a:gd name="T90" fmla="*/ 2 w 163"/>
                <a:gd name="T91" fmla="*/ 10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3" h="162">
                  <a:moveTo>
                    <a:pt x="148" y="80"/>
                  </a:moveTo>
                  <a:lnTo>
                    <a:pt x="144" y="59"/>
                  </a:lnTo>
                  <a:lnTo>
                    <a:pt x="136" y="40"/>
                  </a:lnTo>
                  <a:lnTo>
                    <a:pt x="122" y="26"/>
                  </a:lnTo>
                  <a:lnTo>
                    <a:pt x="103" y="16"/>
                  </a:lnTo>
                  <a:lnTo>
                    <a:pt x="81" y="13"/>
                  </a:lnTo>
                  <a:lnTo>
                    <a:pt x="60" y="16"/>
                  </a:lnTo>
                  <a:lnTo>
                    <a:pt x="41" y="26"/>
                  </a:lnTo>
                  <a:lnTo>
                    <a:pt x="27" y="40"/>
                  </a:lnTo>
                  <a:lnTo>
                    <a:pt x="19" y="59"/>
                  </a:lnTo>
                  <a:lnTo>
                    <a:pt x="15" y="80"/>
                  </a:lnTo>
                  <a:lnTo>
                    <a:pt x="19" y="102"/>
                  </a:lnTo>
                  <a:lnTo>
                    <a:pt x="27" y="121"/>
                  </a:lnTo>
                  <a:lnTo>
                    <a:pt x="41" y="136"/>
                  </a:lnTo>
                  <a:lnTo>
                    <a:pt x="60" y="145"/>
                  </a:lnTo>
                  <a:lnTo>
                    <a:pt x="81" y="149"/>
                  </a:lnTo>
                  <a:lnTo>
                    <a:pt x="103" y="145"/>
                  </a:lnTo>
                  <a:lnTo>
                    <a:pt x="122" y="136"/>
                  </a:lnTo>
                  <a:lnTo>
                    <a:pt x="136" y="121"/>
                  </a:lnTo>
                  <a:lnTo>
                    <a:pt x="144" y="102"/>
                  </a:lnTo>
                  <a:lnTo>
                    <a:pt x="148" y="80"/>
                  </a:lnTo>
                  <a:close/>
                  <a:moveTo>
                    <a:pt x="64" y="84"/>
                  </a:moveTo>
                  <a:lnTo>
                    <a:pt x="64" y="129"/>
                  </a:lnTo>
                  <a:lnTo>
                    <a:pt x="49" y="129"/>
                  </a:lnTo>
                  <a:lnTo>
                    <a:pt x="49" y="30"/>
                  </a:lnTo>
                  <a:lnTo>
                    <a:pt x="85" y="30"/>
                  </a:lnTo>
                  <a:lnTo>
                    <a:pt x="99" y="32"/>
                  </a:lnTo>
                  <a:lnTo>
                    <a:pt x="109" y="37"/>
                  </a:lnTo>
                  <a:lnTo>
                    <a:pt x="113" y="46"/>
                  </a:lnTo>
                  <a:lnTo>
                    <a:pt x="116" y="58"/>
                  </a:lnTo>
                  <a:lnTo>
                    <a:pt x="113" y="67"/>
                  </a:lnTo>
                  <a:lnTo>
                    <a:pt x="107" y="75"/>
                  </a:lnTo>
                  <a:lnTo>
                    <a:pt x="99" y="79"/>
                  </a:lnTo>
                  <a:lnTo>
                    <a:pt x="99" y="79"/>
                  </a:lnTo>
                  <a:lnTo>
                    <a:pt x="105" y="82"/>
                  </a:lnTo>
                  <a:lnTo>
                    <a:pt x="110" y="89"/>
                  </a:lnTo>
                  <a:lnTo>
                    <a:pt x="112" y="101"/>
                  </a:lnTo>
                  <a:lnTo>
                    <a:pt x="113" y="111"/>
                  </a:lnTo>
                  <a:lnTo>
                    <a:pt x="116" y="121"/>
                  </a:lnTo>
                  <a:lnTo>
                    <a:pt x="118" y="129"/>
                  </a:lnTo>
                  <a:lnTo>
                    <a:pt x="102" y="129"/>
                  </a:lnTo>
                  <a:lnTo>
                    <a:pt x="98" y="118"/>
                  </a:lnTo>
                  <a:lnTo>
                    <a:pt x="97" y="107"/>
                  </a:lnTo>
                  <a:lnTo>
                    <a:pt x="94" y="95"/>
                  </a:lnTo>
                  <a:lnTo>
                    <a:pt x="92" y="91"/>
                  </a:lnTo>
                  <a:lnTo>
                    <a:pt x="90" y="88"/>
                  </a:lnTo>
                  <a:lnTo>
                    <a:pt x="87" y="86"/>
                  </a:lnTo>
                  <a:lnTo>
                    <a:pt x="83" y="85"/>
                  </a:lnTo>
                  <a:lnTo>
                    <a:pt x="78" y="84"/>
                  </a:lnTo>
                  <a:lnTo>
                    <a:pt x="64" y="84"/>
                  </a:lnTo>
                  <a:close/>
                  <a:moveTo>
                    <a:pt x="81" y="72"/>
                  </a:moveTo>
                  <a:lnTo>
                    <a:pt x="87" y="71"/>
                  </a:lnTo>
                  <a:lnTo>
                    <a:pt x="91" y="69"/>
                  </a:lnTo>
                  <a:lnTo>
                    <a:pt x="94" y="68"/>
                  </a:lnTo>
                  <a:lnTo>
                    <a:pt x="97" y="66"/>
                  </a:lnTo>
                  <a:lnTo>
                    <a:pt x="98" y="63"/>
                  </a:lnTo>
                  <a:lnTo>
                    <a:pt x="99" y="60"/>
                  </a:lnTo>
                  <a:lnTo>
                    <a:pt x="99" y="58"/>
                  </a:lnTo>
                  <a:lnTo>
                    <a:pt x="99" y="54"/>
                  </a:lnTo>
                  <a:lnTo>
                    <a:pt x="98" y="52"/>
                  </a:lnTo>
                  <a:lnTo>
                    <a:pt x="97" y="48"/>
                  </a:lnTo>
                  <a:lnTo>
                    <a:pt x="94" y="47"/>
                  </a:lnTo>
                  <a:lnTo>
                    <a:pt x="91" y="45"/>
                  </a:lnTo>
                  <a:lnTo>
                    <a:pt x="87" y="43"/>
                  </a:lnTo>
                  <a:lnTo>
                    <a:pt x="81" y="43"/>
                  </a:lnTo>
                  <a:lnTo>
                    <a:pt x="64" y="43"/>
                  </a:lnTo>
                  <a:lnTo>
                    <a:pt x="64" y="72"/>
                  </a:lnTo>
                  <a:lnTo>
                    <a:pt x="81" y="72"/>
                  </a:lnTo>
                  <a:close/>
                  <a:moveTo>
                    <a:pt x="0" y="80"/>
                  </a:moveTo>
                  <a:lnTo>
                    <a:pt x="2" y="58"/>
                  </a:lnTo>
                  <a:lnTo>
                    <a:pt x="10" y="37"/>
                  </a:lnTo>
                  <a:lnTo>
                    <a:pt x="25" y="22"/>
                  </a:lnTo>
                  <a:lnTo>
                    <a:pt x="41" y="10"/>
                  </a:lnTo>
                  <a:lnTo>
                    <a:pt x="60" y="2"/>
                  </a:lnTo>
                  <a:lnTo>
                    <a:pt x="81" y="0"/>
                  </a:lnTo>
                  <a:lnTo>
                    <a:pt x="103" y="2"/>
                  </a:lnTo>
                  <a:lnTo>
                    <a:pt x="122" y="10"/>
                  </a:lnTo>
                  <a:lnTo>
                    <a:pt x="138" y="22"/>
                  </a:lnTo>
                  <a:lnTo>
                    <a:pt x="151" y="37"/>
                  </a:lnTo>
                  <a:lnTo>
                    <a:pt x="161" y="58"/>
                  </a:lnTo>
                  <a:lnTo>
                    <a:pt x="163" y="80"/>
                  </a:lnTo>
                  <a:lnTo>
                    <a:pt x="161" y="104"/>
                  </a:lnTo>
                  <a:lnTo>
                    <a:pt x="151" y="123"/>
                  </a:lnTo>
                  <a:lnTo>
                    <a:pt x="138" y="139"/>
                  </a:lnTo>
                  <a:lnTo>
                    <a:pt x="122" y="151"/>
                  </a:lnTo>
                  <a:lnTo>
                    <a:pt x="103" y="159"/>
                  </a:lnTo>
                  <a:lnTo>
                    <a:pt x="81" y="162"/>
                  </a:lnTo>
                  <a:lnTo>
                    <a:pt x="60" y="159"/>
                  </a:lnTo>
                  <a:lnTo>
                    <a:pt x="41" y="151"/>
                  </a:lnTo>
                  <a:lnTo>
                    <a:pt x="25" y="139"/>
                  </a:lnTo>
                  <a:lnTo>
                    <a:pt x="10" y="123"/>
                  </a:lnTo>
                  <a:lnTo>
                    <a:pt x="2" y="104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8"/>
            <p:cNvSpPr>
              <a:spLocks noEditPoints="1"/>
            </p:cNvSpPr>
            <p:nvPr userDrawn="1"/>
          </p:nvSpPr>
          <p:spPr bwMode="auto">
            <a:xfrm>
              <a:off x="282760" y="6137358"/>
              <a:ext cx="1270599" cy="379027"/>
            </a:xfrm>
            <a:custGeom>
              <a:avLst/>
              <a:gdLst>
                <a:gd name="T0" fmla="*/ 2048 w 2360"/>
                <a:gd name="T1" fmla="*/ 328 h 705"/>
                <a:gd name="T2" fmla="*/ 1733 w 2360"/>
                <a:gd name="T3" fmla="*/ 178 h 705"/>
                <a:gd name="T4" fmla="*/ 1174 w 2360"/>
                <a:gd name="T5" fmla="*/ 278 h 705"/>
                <a:gd name="T6" fmla="*/ 1073 w 2360"/>
                <a:gd name="T7" fmla="*/ 226 h 705"/>
                <a:gd name="T8" fmla="*/ 938 w 2360"/>
                <a:gd name="T9" fmla="*/ 252 h 705"/>
                <a:gd name="T10" fmla="*/ 845 w 2360"/>
                <a:gd name="T11" fmla="*/ 355 h 705"/>
                <a:gd name="T12" fmla="*/ 785 w 2360"/>
                <a:gd name="T13" fmla="*/ 301 h 705"/>
                <a:gd name="T14" fmla="*/ 673 w 2360"/>
                <a:gd name="T15" fmla="*/ 231 h 705"/>
                <a:gd name="T16" fmla="*/ 521 w 2360"/>
                <a:gd name="T17" fmla="*/ 232 h 705"/>
                <a:gd name="T18" fmla="*/ 402 w 2360"/>
                <a:gd name="T19" fmla="*/ 309 h 705"/>
                <a:gd name="T20" fmla="*/ 180 w 2360"/>
                <a:gd name="T21" fmla="*/ 152 h 705"/>
                <a:gd name="T22" fmla="*/ 0 w 2360"/>
                <a:gd name="T23" fmla="*/ 680 h 705"/>
                <a:gd name="T24" fmla="*/ 354 w 2360"/>
                <a:gd name="T25" fmla="*/ 427 h 705"/>
                <a:gd name="T26" fmla="*/ 379 w 2360"/>
                <a:gd name="T27" fmla="*/ 576 h 705"/>
                <a:gd name="T28" fmla="*/ 484 w 2360"/>
                <a:gd name="T29" fmla="*/ 678 h 705"/>
                <a:gd name="T30" fmla="*/ 640 w 2360"/>
                <a:gd name="T31" fmla="*/ 701 h 705"/>
                <a:gd name="T32" fmla="*/ 772 w 2360"/>
                <a:gd name="T33" fmla="*/ 641 h 705"/>
                <a:gd name="T34" fmla="*/ 678 w 2360"/>
                <a:gd name="T35" fmla="*/ 549 h 705"/>
                <a:gd name="T36" fmla="*/ 621 w 2360"/>
                <a:gd name="T37" fmla="*/ 587 h 705"/>
                <a:gd name="T38" fmla="*/ 535 w 2360"/>
                <a:gd name="T39" fmla="*/ 560 h 705"/>
                <a:gd name="T40" fmla="*/ 824 w 2360"/>
                <a:gd name="T41" fmla="*/ 495 h 705"/>
                <a:gd name="T42" fmla="*/ 873 w 2360"/>
                <a:gd name="T43" fmla="*/ 618 h 705"/>
                <a:gd name="T44" fmla="*/ 977 w 2360"/>
                <a:gd name="T45" fmla="*/ 695 h 705"/>
                <a:gd name="T46" fmla="*/ 1105 w 2360"/>
                <a:gd name="T47" fmla="*/ 693 h 705"/>
                <a:gd name="T48" fmla="*/ 1176 w 2360"/>
                <a:gd name="T49" fmla="*/ 637 h 705"/>
                <a:gd name="T50" fmla="*/ 2123 w 2360"/>
                <a:gd name="T51" fmla="*/ 680 h 705"/>
                <a:gd name="T52" fmla="*/ 522 w 2360"/>
                <a:gd name="T53" fmla="*/ 373 h 705"/>
                <a:gd name="T54" fmla="*/ 599 w 2360"/>
                <a:gd name="T55" fmla="*/ 326 h 705"/>
                <a:gd name="T56" fmla="*/ 670 w 2360"/>
                <a:gd name="T57" fmla="*/ 359 h 705"/>
                <a:gd name="T58" fmla="*/ 671 w 2360"/>
                <a:gd name="T59" fmla="*/ 397 h 705"/>
                <a:gd name="T60" fmla="*/ 589 w 2360"/>
                <a:gd name="T61" fmla="*/ 397 h 705"/>
                <a:gd name="T62" fmla="*/ 517 w 2360"/>
                <a:gd name="T63" fmla="*/ 397 h 705"/>
                <a:gd name="T64" fmla="*/ 1035 w 2360"/>
                <a:gd name="T65" fmla="*/ 565 h 705"/>
                <a:gd name="T66" fmla="*/ 987 w 2360"/>
                <a:gd name="T67" fmla="*/ 489 h 705"/>
                <a:gd name="T68" fmla="*/ 998 w 2360"/>
                <a:gd name="T69" fmla="*/ 400 h 705"/>
                <a:gd name="T70" fmla="*/ 1057 w 2360"/>
                <a:gd name="T71" fmla="*/ 348 h 705"/>
                <a:gd name="T72" fmla="*/ 1137 w 2360"/>
                <a:gd name="T73" fmla="*/ 367 h 705"/>
                <a:gd name="T74" fmla="*/ 1170 w 2360"/>
                <a:gd name="T75" fmla="*/ 443 h 705"/>
                <a:gd name="T76" fmla="*/ 1160 w 2360"/>
                <a:gd name="T77" fmla="*/ 525 h 705"/>
                <a:gd name="T78" fmla="*/ 1102 w 2360"/>
                <a:gd name="T79" fmla="*/ 574 h 705"/>
                <a:gd name="T80" fmla="*/ 1350 w 2360"/>
                <a:gd name="T81" fmla="*/ 33 h 705"/>
                <a:gd name="T82" fmla="*/ 1493 w 2360"/>
                <a:gd name="T83" fmla="*/ 270 h 705"/>
                <a:gd name="T84" fmla="*/ 1492 w 2360"/>
                <a:gd name="T85" fmla="*/ 538 h 705"/>
                <a:gd name="T86" fmla="*/ 1529 w 2360"/>
                <a:gd name="T87" fmla="*/ 411 h 705"/>
                <a:gd name="T88" fmla="*/ 1736 w 2360"/>
                <a:gd name="T89" fmla="*/ 669 h 705"/>
                <a:gd name="T90" fmla="*/ 1944 w 2360"/>
                <a:gd name="T91" fmla="*/ 647 h 705"/>
                <a:gd name="T92" fmla="*/ 1950 w 2360"/>
                <a:gd name="T93" fmla="*/ 270 h 705"/>
                <a:gd name="T94" fmla="*/ 2117 w 2360"/>
                <a:gd name="T95" fmla="*/ 458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360" h="705">
                  <a:moveTo>
                    <a:pt x="2162" y="458"/>
                  </a:moveTo>
                  <a:lnTo>
                    <a:pt x="2358" y="237"/>
                  </a:lnTo>
                  <a:lnTo>
                    <a:pt x="2127" y="237"/>
                  </a:lnTo>
                  <a:lnTo>
                    <a:pt x="2048" y="328"/>
                  </a:lnTo>
                  <a:lnTo>
                    <a:pt x="1964" y="237"/>
                  </a:lnTo>
                  <a:lnTo>
                    <a:pt x="1526" y="237"/>
                  </a:lnTo>
                  <a:lnTo>
                    <a:pt x="1526" y="178"/>
                  </a:lnTo>
                  <a:lnTo>
                    <a:pt x="1733" y="178"/>
                  </a:lnTo>
                  <a:lnTo>
                    <a:pt x="1733" y="0"/>
                  </a:lnTo>
                  <a:lnTo>
                    <a:pt x="1176" y="0"/>
                  </a:lnTo>
                  <a:lnTo>
                    <a:pt x="1176" y="278"/>
                  </a:lnTo>
                  <a:lnTo>
                    <a:pt x="1174" y="278"/>
                  </a:lnTo>
                  <a:lnTo>
                    <a:pt x="1152" y="257"/>
                  </a:lnTo>
                  <a:lnTo>
                    <a:pt x="1128" y="242"/>
                  </a:lnTo>
                  <a:lnTo>
                    <a:pt x="1102" y="232"/>
                  </a:lnTo>
                  <a:lnTo>
                    <a:pt x="1073" y="226"/>
                  </a:lnTo>
                  <a:lnTo>
                    <a:pt x="1044" y="224"/>
                  </a:lnTo>
                  <a:lnTo>
                    <a:pt x="1006" y="227"/>
                  </a:lnTo>
                  <a:lnTo>
                    <a:pt x="970" y="237"/>
                  </a:lnTo>
                  <a:lnTo>
                    <a:pt x="938" y="252"/>
                  </a:lnTo>
                  <a:lnTo>
                    <a:pt x="909" y="271"/>
                  </a:lnTo>
                  <a:lnTo>
                    <a:pt x="884" y="296"/>
                  </a:lnTo>
                  <a:lnTo>
                    <a:pt x="863" y="324"/>
                  </a:lnTo>
                  <a:lnTo>
                    <a:pt x="845" y="355"/>
                  </a:lnTo>
                  <a:lnTo>
                    <a:pt x="833" y="389"/>
                  </a:lnTo>
                  <a:lnTo>
                    <a:pt x="820" y="356"/>
                  </a:lnTo>
                  <a:lnTo>
                    <a:pt x="805" y="327"/>
                  </a:lnTo>
                  <a:lnTo>
                    <a:pt x="785" y="301"/>
                  </a:lnTo>
                  <a:lnTo>
                    <a:pt x="762" y="277"/>
                  </a:lnTo>
                  <a:lnTo>
                    <a:pt x="736" y="258"/>
                  </a:lnTo>
                  <a:lnTo>
                    <a:pt x="706" y="243"/>
                  </a:lnTo>
                  <a:lnTo>
                    <a:pt x="673" y="231"/>
                  </a:lnTo>
                  <a:lnTo>
                    <a:pt x="638" y="225"/>
                  </a:lnTo>
                  <a:lnTo>
                    <a:pt x="599" y="223"/>
                  </a:lnTo>
                  <a:lnTo>
                    <a:pt x="559" y="225"/>
                  </a:lnTo>
                  <a:lnTo>
                    <a:pt x="521" y="232"/>
                  </a:lnTo>
                  <a:lnTo>
                    <a:pt x="485" y="245"/>
                  </a:lnTo>
                  <a:lnTo>
                    <a:pt x="454" y="263"/>
                  </a:lnTo>
                  <a:lnTo>
                    <a:pt x="426" y="284"/>
                  </a:lnTo>
                  <a:lnTo>
                    <a:pt x="402" y="309"/>
                  </a:lnTo>
                  <a:lnTo>
                    <a:pt x="384" y="339"/>
                  </a:lnTo>
                  <a:lnTo>
                    <a:pt x="384" y="249"/>
                  </a:lnTo>
                  <a:lnTo>
                    <a:pt x="180" y="249"/>
                  </a:lnTo>
                  <a:lnTo>
                    <a:pt x="180" y="152"/>
                  </a:lnTo>
                  <a:lnTo>
                    <a:pt x="401" y="152"/>
                  </a:lnTo>
                  <a:lnTo>
                    <a:pt x="401" y="0"/>
                  </a:lnTo>
                  <a:lnTo>
                    <a:pt x="0" y="0"/>
                  </a:lnTo>
                  <a:lnTo>
                    <a:pt x="0" y="680"/>
                  </a:lnTo>
                  <a:lnTo>
                    <a:pt x="180" y="680"/>
                  </a:lnTo>
                  <a:lnTo>
                    <a:pt x="180" y="394"/>
                  </a:lnTo>
                  <a:lnTo>
                    <a:pt x="361" y="394"/>
                  </a:lnTo>
                  <a:lnTo>
                    <a:pt x="354" y="427"/>
                  </a:lnTo>
                  <a:lnTo>
                    <a:pt x="353" y="462"/>
                  </a:lnTo>
                  <a:lnTo>
                    <a:pt x="355" y="503"/>
                  </a:lnTo>
                  <a:lnTo>
                    <a:pt x="365" y="541"/>
                  </a:lnTo>
                  <a:lnTo>
                    <a:pt x="379" y="576"/>
                  </a:lnTo>
                  <a:lnTo>
                    <a:pt x="399" y="608"/>
                  </a:lnTo>
                  <a:lnTo>
                    <a:pt x="424" y="635"/>
                  </a:lnTo>
                  <a:lnTo>
                    <a:pt x="452" y="659"/>
                  </a:lnTo>
                  <a:lnTo>
                    <a:pt x="484" y="678"/>
                  </a:lnTo>
                  <a:lnTo>
                    <a:pt x="520" y="692"/>
                  </a:lnTo>
                  <a:lnTo>
                    <a:pt x="559" y="701"/>
                  </a:lnTo>
                  <a:lnTo>
                    <a:pt x="599" y="703"/>
                  </a:lnTo>
                  <a:lnTo>
                    <a:pt x="640" y="701"/>
                  </a:lnTo>
                  <a:lnTo>
                    <a:pt x="679" y="693"/>
                  </a:lnTo>
                  <a:lnTo>
                    <a:pt x="714" y="680"/>
                  </a:lnTo>
                  <a:lnTo>
                    <a:pt x="744" y="664"/>
                  </a:lnTo>
                  <a:lnTo>
                    <a:pt x="772" y="641"/>
                  </a:lnTo>
                  <a:lnTo>
                    <a:pt x="795" y="615"/>
                  </a:lnTo>
                  <a:lnTo>
                    <a:pt x="815" y="585"/>
                  </a:lnTo>
                  <a:lnTo>
                    <a:pt x="832" y="549"/>
                  </a:lnTo>
                  <a:lnTo>
                    <a:pt x="678" y="549"/>
                  </a:lnTo>
                  <a:lnTo>
                    <a:pt x="665" y="565"/>
                  </a:lnTo>
                  <a:lnTo>
                    <a:pt x="653" y="575"/>
                  </a:lnTo>
                  <a:lnTo>
                    <a:pt x="639" y="582"/>
                  </a:lnTo>
                  <a:lnTo>
                    <a:pt x="621" y="587"/>
                  </a:lnTo>
                  <a:lnTo>
                    <a:pt x="599" y="588"/>
                  </a:lnTo>
                  <a:lnTo>
                    <a:pt x="575" y="585"/>
                  </a:lnTo>
                  <a:lnTo>
                    <a:pt x="554" y="575"/>
                  </a:lnTo>
                  <a:lnTo>
                    <a:pt x="535" y="560"/>
                  </a:lnTo>
                  <a:lnTo>
                    <a:pt x="521" y="542"/>
                  </a:lnTo>
                  <a:lnTo>
                    <a:pt x="511" y="520"/>
                  </a:lnTo>
                  <a:lnTo>
                    <a:pt x="509" y="495"/>
                  </a:lnTo>
                  <a:lnTo>
                    <a:pt x="824" y="495"/>
                  </a:lnTo>
                  <a:lnTo>
                    <a:pt x="831" y="529"/>
                  </a:lnTo>
                  <a:lnTo>
                    <a:pt x="840" y="560"/>
                  </a:lnTo>
                  <a:lnTo>
                    <a:pt x="856" y="591"/>
                  </a:lnTo>
                  <a:lnTo>
                    <a:pt x="873" y="618"/>
                  </a:lnTo>
                  <a:lnTo>
                    <a:pt x="895" y="643"/>
                  </a:lnTo>
                  <a:lnTo>
                    <a:pt x="919" y="664"/>
                  </a:lnTo>
                  <a:lnTo>
                    <a:pt x="947" y="682"/>
                  </a:lnTo>
                  <a:lnTo>
                    <a:pt x="977" y="695"/>
                  </a:lnTo>
                  <a:lnTo>
                    <a:pt x="1011" y="702"/>
                  </a:lnTo>
                  <a:lnTo>
                    <a:pt x="1046" y="705"/>
                  </a:lnTo>
                  <a:lnTo>
                    <a:pt x="1076" y="702"/>
                  </a:lnTo>
                  <a:lnTo>
                    <a:pt x="1105" y="693"/>
                  </a:lnTo>
                  <a:lnTo>
                    <a:pt x="1131" y="679"/>
                  </a:lnTo>
                  <a:lnTo>
                    <a:pt x="1155" y="660"/>
                  </a:lnTo>
                  <a:lnTo>
                    <a:pt x="1174" y="637"/>
                  </a:lnTo>
                  <a:lnTo>
                    <a:pt x="1176" y="637"/>
                  </a:lnTo>
                  <a:lnTo>
                    <a:pt x="1176" y="680"/>
                  </a:lnTo>
                  <a:lnTo>
                    <a:pt x="1959" y="680"/>
                  </a:lnTo>
                  <a:lnTo>
                    <a:pt x="2041" y="588"/>
                  </a:lnTo>
                  <a:lnTo>
                    <a:pt x="2123" y="680"/>
                  </a:lnTo>
                  <a:lnTo>
                    <a:pt x="2360" y="680"/>
                  </a:lnTo>
                  <a:lnTo>
                    <a:pt x="2162" y="458"/>
                  </a:lnTo>
                  <a:close/>
                  <a:moveTo>
                    <a:pt x="514" y="397"/>
                  </a:moveTo>
                  <a:lnTo>
                    <a:pt x="522" y="373"/>
                  </a:lnTo>
                  <a:lnTo>
                    <a:pt x="536" y="353"/>
                  </a:lnTo>
                  <a:lnTo>
                    <a:pt x="554" y="337"/>
                  </a:lnTo>
                  <a:lnTo>
                    <a:pt x="575" y="328"/>
                  </a:lnTo>
                  <a:lnTo>
                    <a:pt x="599" y="326"/>
                  </a:lnTo>
                  <a:lnTo>
                    <a:pt x="620" y="328"/>
                  </a:lnTo>
                  <a:lnTo>
                    <a:pt x="640" y="334"/>
                  </a:lnTo>
                  <a:lnTo>
                    <a:pt x="656" y="344"/>
                  </a:lnTo>
                  <a:lnTo>
                    <a:pt x="670" y="359"/>
                  </a:lnTo>
                  <a:lnTo>
                    <a:pt x="679" y="376"/>
                  </a:lnTo>
                  <a:lnTo>
                    <a:pt x="685" y="397"/>
                  </a:lnTo>
                  <a:lnTo>
                    <a:pt x="682" y="397"/>
                  </a:lnTo>
                  <a:lnTo>
                    <a:pt x="671" y="397"/>
                  </a:lnTo>
                  <a:lnTo>
                    <a:pt x="656" y="397"/>
                  </a:lnTo>
                  <a:lnTo>
                    <a:pt x="635" y="397"/>
                  </a:lnTo>
                  <a:lnTo>
                    <a:pt x="612" y="397"/>
                  </a:lnTo>
                  <a:lnTo>
                    <a:pt x="589" y="397"/>
                  </a:lnTo>
                  <a:lnTo>
                    <a:pt x="566" y="397"/>
                  </a:lnTo>
                  <a:lnTo>
                    <a:pt x="546" y="397"/>
                  </a:lnTo>
                  <a:lnTo>
                    <a:pt x="529" y="397"/>
                  </a:lnTo>
                  <a:lnTo>
                    <a:pt x="517" y="397"/>
                  </a:lnTo>
                  <a:lnTo>
                    <a:pt x="514" y="397"/>
                  </a:lnTo>
                  <a:close/>
                  <a:moveTo>
                    <a:pt x="1079" y="576"/>
                  </a:moveTo>
                  <a:lnTo>
                    <a:pt x="1055" y="574"/>
                  </a:lnTo>
                  <a:lnTo>
                    <a:pt x="1035" y="565"/>
                  </a:lnTo>
                  <a:lnTo>
                    <a:pt x="1018" y="550"/>
                  </a:lnTo>
                  <a:lnTo>
                    <a:pt x="1003" y="533"/>
                  </a:lnTo>
                  <a:lnTo>
                    <a:pt x="993" y="512"/>
                  </a:lnTo>
                  <a:lnTo>
                    <a:pt x="987" y="489"/>
                  </a:lnTo>
                  <a:lnTo>
                    <a:pt x="984" y="465"/>
                  </a:lnTo>
                  <a:lnTo>
                    <a:pt x="986" y="443"/>
                  </a:lnTo>
                  <a:lnTo>
                    <a:pt x="990" y="420"/>
                  </a:lnTo>
                  <a:lnTo>
                    <a:pt x="998" y="400"/>
                  </a:lnTo>
                  <a:lnTo>
                    <a:pt x="1008" y="382"/>
                  </a:lnTo>
                  <a:lnTo>
                    <a:pt x="1021" y="367"/>
                  </a:lnTo>
                  <a:lnTo>
                    <a:pt x="1038" y="355"/>
                  </a:lnTo>
                  <a:lnTo>
                    <a:pt x="1057" y="348"/>
                  </a:lnTo>
                  <a:lnTo>
                    <a:pt x="1079" y="346"/>
                  </a:lnTo>
                  <a:lnTo>
                    <a:pt x="1102" y="348"/>
                  </a:lnTo>
                  <a:lnTo>
                    <a:pt x="1122" y="355"/>
                  </a:lnTo>
                  <a:lnTo>
                    <a:pt x="1137" y="367"/>
                  </a:lnTo>
                  <a:lnTo>
                    <a:pt x="1150" y="382"/>
                  </a:lnTo>
                  <a:lnTo>
                    <a:pt x="1160" y="400"/>
                  </a:lnTo>
                  <a:lnTo>
                    <a:pt x="1167" y="420"/>
                  </a:lnTo>
                  <a:lnTo>
                    <a:pt x="1170" y="443"/>
                  </a:lnTo>
                  <a:lnTo>
                    <a:pt x="1171" y="465"/>
                  </a:lnTo>
                  <a:lnTo>
                    <a:pt x="1170" y="486"/>
                  </a:lnTo>
                  <a:lnTo>
                    <a:pt x="1165" y="507"/>
                  </a:lnTo>
                  <a:lnTo>
                    <a:pt x="1160" y="525"/>
                  </a:lnTo>
                  <a:lnTo>
                    <a:pt x="1149" y="543"/>
                  </a:lnTo>
                  <a:lnTo>
                    <a:pt x="1137" y="556"/>
                  </a:lnTo>
                  <a:lnTo>
                    <a:pt x="1121" y="568"/>
                  </a:lnTo>
                  <a:lnTo>
                    <a:pt x="1102" y="574"/>
                  </a:lnTo>
                  <a:lnTo>
                    <a:pt x="1079" y="576"/>
                  </a:lnTo>
                  <a:close/>
                  <a:moveTo>
                    <a:pt x="1699" y="647"/>
                  </a:moveTo>
                  <a:lnTo>
                    <a:pt x="1350" y="647"/>
                  </a:lnTo>
                  <a:lnTo>
                    <a:pt x="1350" y="33"/>
                  </a:lnTo>
                  <a:lnTo>
                    <a:pt x="1700" y="33"/>
                  </a:lnTo>
                  <a:lnTo>
                    <a:pt x="1700" y="145"/>
                  </a:lnTo>
                  <a:lnTo>
                    <a:pt x="1493" y="145"/>
                  </a:lnTo>
                  <a:lnTo>
                    <a:pt x="1493" y="270"/>
                  </a:lnTo>
                  <a:lnTo>
                    <a:pt x="1699" y="270"/>
                  </a:lnTo>
                  <a:lnTo>
                    <a:pt x="1699" y="373"/>
                  </a:lnTo>
                  <a:lnTo>
                    <a:pt x="1492" y="373"/>
                  </a:lnTo>
                  <a:lnTo>
                    <a:pt x="1492" y="538"/>
                  </a:lnTo>
                  <a:lnTo>
                    <a:pt x="1699" y="538"/>
                  </a:lnTo>
                  <a:lnTo>
                    <a:pt x="1699" y="647"/>
                  </a:lnTo>
                  <a:close/>
                  <a:moveTo>
                    <a:pt x="1529" y="501"/>
                  </a:moveTo>
                  <a:lnTo>
                    <a:pt x="1529" y="411"/>
                  </a:lnTo>
                  <a:lnTo>
                    <a:pt x="1736" y="411"/>
                  </a:lnTo>
                  <a:lnTo>
                    <a:pt x="1736" y="249"/>
                  </a:lnTo>
                  <a:lnTo>
                    <a:pt x="1923" y="458"/>
                  </a:lnTo>
                  <a:lnTo>
                    <a:pt x="1736" y="669"/>
                  </a:lnTo>
                  <a:lnTo>
                    <a:pt x="1736" y="501"/>
                  </a:lnTo>
                  <a:lnTo>
                    <a:pt x="1529" y="501"/>
                  </a:lnTo>
                  <a:close/>
                  <a:moveTo>
                    <a:pt x="2040" y="538"/>
                  </a:moveTo>
                  <a:lnTo>
                    <a:pt x="1944" y="647"/>
                  </a:lnTo>
                  <a:lnTo>
                    <a:pt x="1803" y="647"/>
                  </a:lnTo>
                  <a:lnTo>
                    <a:pt x="1971" y="458"/>
                  </a:lnTo>
                  <a:lnTo>
                    <a:pt x="1803" y="270"/>
                  </a:lnTo>
                  <a:lnTo>
                    <a:pt x="1950" y="270"/>
                  </a:lnTo>
                  <a:lnTo>
                    <a:pt x="2048" y="378"/>
                  </a:lnTo>
                  <a:lnTo>
                    <a:pt x="2143" y="270"/>
                  </a:lnTo>
                  <a:lnTo>
                    <a:pt x="2285" y="270"/>
                  </a:lnTo>
                  <a:lnTo>
                    <a:pt x="2117" y="458"/>
                  </a:lnTo>
                  <a:lnTo>
                    <a:pt x="2287" y="647"/>
                  </a:lnTo>
                  <a:lnTo>
                    <a:pt x="2138" y="647"/>
                  </a:lnTo>
                  <a:lnTo>
                    <a:pt x="2040" y="53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" name="TextBox 5"/>
          <p:cNvSpPr txBox="1"/>
          <p:nvPr userDrawn="1"/>
        </p:nvSpPr>
        <p:spPr>
          <a:xfrm>
            <a:off x="4419600" y="6264473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r">
              <a:buFont typeface="Arial" pitchFamily="34" charset="0"/>
              <a:buNone/>
            </a:pPr>
            <a:r>
              <a:rPr lang="en-US" sz="1100" b="0" baseline="0" dirty="0">
                <a:solidFill>
                  <a:schemeClr val="bg1"/>
                </a:solidFill>
                <a:latin typeface="+mn-lt"/>
              </a:rPr>
              <a:t>Confidential and Proprietary         </a:t>
            </a:r>
            <a:fld id="{C6122E42-5FD6-483A-8CB6-30C1F11DE2CB}" type="datetime4">
              <a:rPr lang="en-US" sz="1100" b="0" baseline="0">
                <a:solidFill>
                  <a:schemeClr val="bg1"/>
                </a:solidFill>
                <a:latin typeface="+mn-lt"/>
              </a:rPr>
              <a:pPr marL="0" indent="0" algn="r">
                <a:buFont typeface="Arial" pitchFamily="34" charset="0"/>
                <a:buNone/>
              </a:pPr>
              <a:t>October 27, 2016</a:t>
            </a:fld>
            <a:r>
              <a:rPr lang="en-US" sz="1100" b="0" kern="1200" dirty="0">
                <a:solidFill>
                  <a:srgbClr val="969696"/>
                </a:solidFill>
                <a:latin typeface="Arial" pitchFamily="34" charset="0"/>
                <a:ea typeface="ＭＳ Ｐゴシック" pitchFamily="34" charset="-128"/>
                <a:cs typeface="+mn-cs"/>
              </a:rPr>
              <a:t>_______</a:t>
            </a:r>
            <a:fld id="{D86F2CE8-5CFC-4CCD-9EDB-FD8DAB436517}" type="slidenum">
              <a:rPr lang="en-US" sz="1400" b="0" baseline="0">
                <a:solidFill>
                  <a:schemeClr val="bg1"/>
                </a:solidFill>
                <a:latin typeface="+mn-lt"/>
              </a:rPr>
              <a:pPr marL="0" indent="0" algn="r">
                <a:buFont typeface="Arial" pitchFamily="34" charset="0"/>
                <a:buNone/>
              </a:pPr>
              <a:t>‹#›</a:t>
            </a:fld>
            <a:endParaRPr lang="en-US" sz="1400" b="0" baseline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8902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8" y="6073211"/>
            <a:ext cx="1517902" cy="420624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74726" y="268288"/>
            <a:ext cx="72517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7901" y="1320349"/>
            <a:ext cx="7253287" cy="411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19600" y="6264473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r">
              <a:buFont typeface="Arial" pitchFamily="34" charset="0"/>
              <a:buNone/>
            </a:pPr>
            <a:r>
              <a:rPr lang="en-US" sz="1100" b="0" dirty="0">
                <a:solidFill>
                  <a:srgbClr val="ADAFB2"/>
                </a:solidFill>
                <a:latin typeface="+mn-lt"/>
              </a:rPr>
              <a:t>Confidential and Proprietary         </a:t>
            </a:r>
            <a:fld id="{C6122E42-5FD6-483A-8CB6-30C1F11DE2CB}" type="datetime4">
              <a:rPr lang="en-US" sz="1100" b="0">
                <a:solidFill>
                  <a:srgbClr val="ADAFB2"/>
                </a:solidFill>
                <a:latin typeface="+mn-lt"/>
              </a:rPr>
              <a:pPr marL="0" indent="0" algn="r">
                <a:buFont typeface="Arial" pitchFamily="34" charset="0"/>
                <a:buNone/>
              </a:pPr>
              <a:t>October 27, 2016</a:t>
            </a:fld>
            <a:r>
              <a:rPr lang="en-US" sz="1240" b="0" dirty="0">
                <a:solidFill>
                  <a:schemeClr val="bg1"/>
                </a:solidFill>
                <a:latin typeface="+mn-lt"/>
              </a:rPr>
              <a:t>_______</a:t>
            </a:r>
            <a:fld id="{D86F2CE8-5CFC-4CCD-9EDB-FD8DAB436517}" type="slidenum">
              <a:rPr lang="en-US" sz="1400" b="0">
                <a:solidFill>
                  <a:srgbClr val="ADAFB2"/>
                </a:solidFill>
                <a:latin typeface="+mn-lt"/>
              </a:rPr>
              <a:pPr marL="0" indent="0" algn="r">
                <a:buFont typeface="Arial" pitchFamily="34" charset="0"/>
                <a:buNone/>
              </a:pPr>
              <a:t>‹#›</a:t>
            </a:fld>
            <a:endParaRPr lang="en-US" sz="1400" b="0" dirty="0">
              <a:solidFill>
                <a:srgbClr val="ADAFB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985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tabLst>
          <a:tab pos="3376613" algn="l"/>
        </a:tabLst>
        <a:defRPr lang="en-US" sz="3000" kern="1200" dirty="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ＭＳ Ｐゴシック" pitchFamily="34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ＭＳ Ｐゴシック" pitchFamily="34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ＭＳ Ｐゴシック" pitchFamily="34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ＭＳ Ｐゴシック" pitchFamily="34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ＭＳ Ｐゴシック" pitchFamily="34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ＭＳ Ｐゴシック" pitchFamily="34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ＭＳ Ｐゴシック" pitchFamily="34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0" indent="0" algn="l" rtl="0" eaLnBrk="1" fontAlgn="base" hangingPunct="1">
        <a:spcBef>
          <a:spcPts val="1200"/>
        </a:spcBef>
        <a:spcAft>
          <a:spcPct val="0"/>
        </a:spcAft>
        <a:buSzPct val="90000"/>
        <a:buFont typeface="Arial" pitchFamily="34" charset="0"/>
        <a:defRPr sz="2000" b="1" kern="1200">
          <a:solidFill>
            <a:schemeClr val="tx1"/>
          </a:solidFill>
          <a:latin typeface="Arial Narrow" pitchFamily="34" charset="0"/>
          <a:ea typeface="ＭＳ Ｐゴシック" pitchFamily="34" charset="-128"/>
          <a:cs typeface="+mn-cs"/>
        </a:defRPr>
      </a:lvl1pPr>
      <a:lvl2pPr marL="210312" indent="-210312" algn="l" rtl="0" eaLnBrk="1" fontAlgn="base" hangingPunct="1">
        <a:spcBef>
          <a:spcPts val="600"/>
        </a:spcBef>
        <a:spcAft>
          <a:spcPct val="0"/>
        </a:spcAft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Arial Narrow" pitchFamily="34" charset="0"/>
          <a:ea typeface="ＭＳ Ｐゴシック" pitchFamily="34" charset="-128"/>
          <a:cs typeface="+mn-cs"/>
        </a:defRPr>
      </a:lvl2pPr>
      <a:lvl3pPr marL="438912" indent="-209550" algn="l" rtl="0" eaLnBrk="1" fontAlgn="base" hangingPunct="1">
        <a:spcBef>
          <a:spcPts val="600"/>
        </a:spcBef>
        <a:spcAft>
          <a:spcPct val="0"/>
        </a:spcAft>
        <a:buSzPct val="90000"/>
        <a:buFont typeface="Lucida Grande" charset="0"/>
        <a:buChar char="–"/>
        <a:defRPr sz="1600" kern="1200">
          <a:solidFill>
            <a:schemeClr val="tx1"/>
          </a:solidFill>
          <a:latin typeface="Arial Narrow" pitchFamily="34" charset="0"/>
          <a:ea typeface="ＭＳ Ｐゴシック" pitchFamily="34" charset="-128"/>
          <a:cs typeface="+mn-cs"/>
        </a:defRPr>
      </a:lvl3pPr>
      <a:lvl4pPr marL="649224" indent="-209550" algn="l" rtl="0" eaLnBrk="1" fontAlgn="base" hangingPunct="1">
        <a:spcBef>
          <a:spcPts val="600"/>
        </a:spcBef>
        <a:spcAft>
          <a:spcPct val="0"/>
        </a:spcAft>
        <a:buSzPct val="64000"/>
        <a:buFont typeface="Courier New" pitchFamily="49" charset="0"/>
        <a:buChar char="o"/>
        <a:defRPr sz="1600" kern="1200">
          <a:solidFill>
            <a:schemeClr val="tx1"/>
          </a:solidFill>
          <a:latin typeface="Arial Narrow" pitchFamily="34" charset="0"/>
          <a:ea typeface="ＭＳ Ｐゴシック" pitchFamily="34" charset="-128"/>
          <a:cs typeface="+mn-cs"/>
        </a:defRPr>
      </a:lvl4pPr>
      <a:lvl5pPr marL="859536" indent="-210312" algn="l" rtl="0" eaLnBrk="1" fontAlgn="base" hangingPunct="1">
        <a:spcBef>
          <a:spcPts val="600"/>
        </a:spcBef>
        <a:spcAft>
          <a:spcPct val="0"/>
        </a:spcAft>
        <a:buSzPct val="64000"/>
        <a:buFont typeface="Courier New" pitchFamily="49" charset="0"/>
        <a:buChar char="o"/>
        <a:defRPr sz="1600" kern="1200" baseline="0">
          <a:solidFill>
            <a:schemeClr val="tx1"/>
          </a:solidFill>
          <a:latin typeface="Arial Narrow" pitchFamily="34" charset="0"/>
          <a:ea typeface="ＭＳ Ｐゴシック" pitchFamily="34" charset="-128"/>
          <a:cs typeface="+mn-cs"/>
        </a:defRPr>
      </a:lvl5pPr>
      <a:lvl6pPr marL="1124712" indent="-210312" algn="l" defTabSz="914400" rtl="0" eaLnBrk="1" latinLnBrk="0" hangingPunct="1">
        <a:spcBef>
          <a:spcPct val="20000"/>
        </a:spcBef>
        <a:buSzPct val="64000"/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74726" y="268288"/>
            <a:ext cx="7251700" cy="917575"/>
          </a:xfrm>
        </p:spPr>
        <p:txBody>
          <a:bodyPr/>
          <a:lstStyle/>
          <a:p>
            <a:pPr>
              <a:tabLst/>
            </a:pPr>
            <a:r>
              <a:rPr lang="en-US" dirty="0" smtClean="0"/>
              <a:t>U.S. Small Package Services</a:t>
            </a:r>
            <a:endParaRPr lang="en-US" dirty="0"/>
          </a:p>
        </p:txBody>
      </p:sp>
      <p:graphicFrame>
        <p:nvGraphicFramePr>
          <p:cNvPr id="6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949936"/>
              </p:ext>
            </p:extLst>
          </p:nvPr>
        </p:nvGraphicFramePr>
        <p:xfrm>
          <a:off x="1009406" y="1014178"/>
          <a:ext cx="7491657" cy="4942041"/>
        </p:xfrm>
        <a:graphic>
          <a:graphicData uri="http://schemas.openxmlformats.org/drawingml/2006/table">
            <a:tbl>
              <a:tblPr firstRow="1" bandRow="1"/>
              <a:tblGrid>
                <a:gridCol w="1788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7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7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05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79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60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9083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0790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0790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0740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5038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3894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29228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Days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14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4D14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4‒5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6-7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141">
                <a:tc gridSpan="1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U.S</a:t>
                      </a: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 Services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57">
                <a:tc gridSpan="1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8897">
                <a:tc gridSpan="3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FedEx First Overnight</a:t>
                      </a:r>
                      <a:endParaRPr lang="en-US" sz="11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By 8, 8:30, 9 or 9:30 a.m. to most areas; by noon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to extended areas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2919">
                <a:tc gridSpan="5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FedEx Priority Overnight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By 10:30 a.m. to most addresses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3664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FedEx Standard Overnight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By 3 p.m. to most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addresses; by 4:30 to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rural areas; by 8 p.m. to residences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919">
                <a:tc gridSpan="7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FedEx Express 2Day A.M.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By 10:30 a.m. to most areas; by noon to rural areas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2919">
                <a:tc gridSpan="9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FedEx Express 2Day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By 4:30 p.m. in 2 business days to most areas;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by 8 p.m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 to residences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2919">
                <a:tc gridSpan="10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FedEx Express Saver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By 4:30 p.m. in 3 business days to most areas; by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p.m. to residences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50318">
                <a:tc gridSpan="1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FedEx Home Delivery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Delivery within 1 to 5 business days within contiguous U.S.;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3 to 7 business days to and from Alaska and Hawaii</a:t>
                      </a: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(including Saturday delivery)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2919">
                <a:tc gridSpan="1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FedEx Ground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Delivery within 1 to 5 business days within contiguous U.S.;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3 to 7 business days to and from Alaska and Hawaii</a:t>
                      </a: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55" marR="40055" marT="40055" marB="4005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23922" marT="0" marB="0">
                    <a:lnL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4105">
                <a:tc gridSpan="12">
                  <a:txBody>
                    <a:bodyPr/>
                    <a:lstStyle/>
                    <a:p>
                      <a:pPr marL="0" marR="3556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FedEx SmartPost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3556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Delivery within 2 to 7 business days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345" marR="8345" marT="834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14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Days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14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D14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4‒5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6-7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14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051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222&quot;&gt;&lt;/object&gt;&lt;object type=&quot;2&quot; unique_id=&quot;10223&quot;&gt;&lt;object type=&quot;3&quot; unique_id=&quot;10224&quot;&gt;&lt;property id=&quot;20148&quot; value=&quot;5&quot;/&gt;&lt;property id=&quot;20300&quot; value=&quot;Slide 1 - &amp;quot;Presentation Title Arial Bold 32pt&amp;quot;&quot;/&gt;&lt;property id=&quot;20307&quot; value=&quot;353&quot;/&gt;&lt;/object&gt;&lt;object type=&quot;3&quot; unique_id=&quot;10225&quot;&gt;&lt;property id=&quot;20148&quot; value=&quot;5&quot;/&gt;&lt;property id=&quot;20300&quot; value=&quot;Slide 4 - &amp;quot;Section Divider 32pt Bold&amp;quot;&quot;/&gt;&lt;property id=&quot;20307&quot; value=&quot;462&quot;/&gt;&lt;/object&gt;&lt;object type=&quot;3&quot; unique_id=&quot;10226&quot;&gt;&lt;property id=&quot;20148&quot; value=&quot;5&quot;/&gt;&lt;property id=&quot;20300&quot; value=&quot;Slide 5 - &amp;quot;Title and Content Layout: &amp;#x0D;&amp;#x0A;Slide Title Arial 32 pt Bold&amp;quot;&quot;/&gt;&lt;property id=&quot;20307&quot; value=&quot;454&quot;/&gt;&lt;/object&gt;&lt;object type=&quot;3&quot; unique_id=&quot;10227&quot;&gt;&lt;property id=&quot;20148&quot; value=&quot;5&quot;/&gt;&lt;property id=&quot;20300&quot; value=&quot;Slide 3 - &amp;quot;Master Layouts: Footer and Date&amp;quot;&quot;/&gt;&lt;property id=&quot;20307&quot; value=&quot;459&quot;/&gt;&lt;/object&gt;&lt;object type=&quot;3&quot; unique_id=&quot;10229&quot;&gt;&lt;property id=&quot;20148&quot; value=&quot;5&quot;/&gt;&lt;property id=&quot;20300&quot; value=&quot;Slide 8 - &amp;quot;Default Settings – Guidelines&amp;quot;&quot;/&gt;&lt;property id=&quot;20307&quot; value=&quot;456&quot;/&gt;&lt;/object&gt;&lt;object type=&quot;3&quot; unique_id=&quot;10230&quot;&gt;&lt;property id=&quot;20148&quot; value=&quot;5&quot;/&gt;&lt;property id=&quot;20300&quot; value=&quot;Slide 9 - &amp;quot;Auto Default Settings&amp;quot;&quot;/&gt;&lt;property id=&quot;20307&quot; value=&quot;460&quot;/&gt;&lt;/object&gt;&lt;object type=&quot;3&quot; unique_id=&quot;10233&quot;&gt;&lt;property id=&quot;20148&quot; value=&quot;5&quot;/&gt;&lt;property id=&quot;20300&quot; value=&quot;Slide 14 - &amp;quot;Sample Pie Chart&amp;quot;&quot;/&gt;&lt;property id=&quot;20307&quot; value=&quot;465&quot;/&gt;&lt;/object&gt;&lt;object type=&quot;3&quot; unique_id=&quot;10318&quot;&gt;&lt;property id=&quot;20148&quot; value=&quot;5&quot;/&gt;&lt;property id=&quot;20300&quot; value=&quot;Slide 7 - &amp;quot;Color Scheme&amp;quot;&quot;/&gt;&lt;property id=&quot;20307&quot; value=&quot;466&quot;/&gt;&lt;/object&gt;&lt;object type=&quot;3&quot; unique_id=&quot;10423&quot;&gt;&lt;property id=&quot;20148&quot; value=&quot;5&quot;/&gt;&lt;property id=&quot;20300&quot; value=&quot;Slide 10 - &amp;quot;Sample Column Chart&amp;quot;&quot;/&gt;&lt;property id=&quot;20307&quot; value=&quot;467&quot;/&gt;&lt;/object&gt;&lt;object type=&quot;3&quot; unique_id=&quot;10424&quot;&gt;&lt;property id=&quot;20148&quot; value=&quot;5&quot;/&gt;&lt;property id=&quot;20300&quot; value=&quot;Slide 12 - &amp;quot;Sample Line Chart&amp;quot;&quot;/&gt;&lt;property id=&quot;20307&quot; value=&quot;468&quot;/&gt;&lt;/object&gt;&lt;object type=&quot;3&quot; unique_id=&quot;22526&quot;&gt;&lt;property id=&quot;20148&quot; value=&quot;5&quot;/&gt;&lt;property id=&quot;20300&quot; value=&quot;Slide 2 - &amp;quot;Important PowerPoint 2007 changes&amp;#x0D;&amp;#x0A;&amp;quot;&quot;/&gt;&lt;property id=&quot;20307&quot; value=&quot;474&quot;/&gt;&lt;/object&gt;&lt;object type=&quot;3&quot; unique_id=&quot;22527&quot;&gt;&lt;property id=&quot;20148&quot; value=&quot;5&quot;/&gt;&lt;property id=&quot;20300&quot; value=&quot;Slide 6 - &amp;quot;Two Content Layout: &amp;#x0D;&amp;#x0A;Slide Title Arial 32 pt Bold&amp;quot;&quot;/&gt;&lt;property id=&quot;20307&quot; value=&quot;471&quot;/&gt;&lt;/object&gt;&lt;object type=&quot;3&quot; unique_id=&quot;22528&quot;&gt;&lt;property id=&quot;20148&quot; value=&quot;5&quot;/&gt;&lt;property id=&quot;20300&quot; value=&quot;Slide 11 - &amp;quot;Sample Column Chart: &amp;#x0D;&amp;#x0A;Two Content Layout&amp;quot;&quot;/&gt;&lt;property id=&quot;20307&quot; value=&quot;470&quot;/&gt;&lt;/object&gt;&lt;object type=&quot;3&quot; unique_id=&quot;22529&quot;&gt;&lt;property id=&quot;20148&quot; value=&quot;5&quot;/&gt;&lt;property id=&quot;20300&quot; value=&quot;Slide 13 - &amp;quot;Sample Line Chart:&amp;#x0D;&amp;#x0A;Two Content Layout&amp;quot;&quot;/&gt;&lt;property id=&quot;20307&quot; value=&quot;472&quot;/&gt;&lt;/object&gt;&lt;object type=&quot;3&quot; unique_id=&quot;22530&quot;&gt;&lt;property id=&quot;20148&quot; value=&quot;5&quot;/&gt;&lt;property id=&quot;20300&quot; value=&quot;Slide 15 - &amp;quot;Sample Pie Chart:&amp;#x0D;&amp;#x0A;Two Content Layout&amp;quot;&quot;/&gt;&lt;property id=&quot;20307&quot; value=&quot;47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VT-Brand Theme Sept 2016">
  <a:themeElements>
    <a:clrScheme name="FedEx Collective">
      <a:dk1>
        <a:sysClr val="windowText" lastClr="000000"/>
      </a:dk1>
      <a:lt1>
        <a:sysClr val="window" lastClr="FFFFFF"/>
      </a:lt1>
      <a:dk2>
        <a:srgbClr val="4D148C"/>
      </a:dk2>
      <a:lt2>
        <a:srgbClr val="CDCDCD"/>
      </a:lt2>
      <a:accent1>
        <a:srgbClr val="FF6600"/>
      </a:accent1>
      <a:accent2>
        <a:srgbClr val="999999"/>
      </a:accent2>
      <a:accent3>
        <a:srgbClr val="666666"/>
      </a:accent3>
      <a:accent4>
        <a:srgbClr val="D1D3D4"/>
      </a:accent4>
      <a:accent5>
        <a:srgbClr val="808285"/>
      </a:accent5>
      <a:accent6>
        <a:srgbClr val="3B3B3B"/>
      </a:accent6>
      <a:hlink>
        <a:srgbClr val="4D148C"/>
      </a:hlink>
      <a:folHlink>
        <a:srgbClr val="999999"/>
      </a:folHlink>
    </a:clrScheme>
    <a:fontScheme name="FedEx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74320" indent="-274320">
          <a:buFont typeface="Arial" pitchFamily="34" charset="0"/>
          <a:buChar char="•"/>
          <a:defRPr sz="2000" b="1" dirty="0">
            <a:latin typeface="+mn-lt"/>
          </a:defRPr>
        </a:defPPr>
      </a:lstStyle>
    </a:txDef>
  </a:objectDefaults>
  <a:extraClrSchemeLst>
    <a:extraClrScheme>
      <a:clrScheme name="FedEx Collective">
        <a:dk1>
          <a:sysClr val="windowText" lastClr="000000"/>
        </a:dk1>
        <a:lt1>
          <a:sysClr val="window" lastClr="FFFFFF"/>
        </a:lt1>
        <a:dk2>
          <a:srgbClr val="4D148C"/>
        </a:dk2>
        <a:lt2>
          <a:srgbClr val="CDCDCD"/>
        </a:lt2>
        <a:accent1>
          <a:srgbClr val="FF6600"/>
        </a:accent1>
        <a:accent2>
          <a:srgbClr val="999999"/>
        </a:accent2>
        <a:accent3>
          <a:srgbClr val="666666"/>
        </a:accent3>
        <a:accent4>
          <a:srgbClr val="D1D3D4"/>
        </a:accent4>
        <a:accent5>
          <a:srgbClr val="808285"/>
        </a:accent5>
        <a:accent6>
          <a:srgbClr val="3B3B3B"/>
        </a:accent6>
        <a:hlink>
          <a:srgbClr val="4D148C"/>
        </a:hlink>
        <a:folHlink>
          <a:srgbClr val="999999"/>
        </a:folHlink>
      </a:clrScheme>
    </a:extraClrScheme>
  </a:extraClrSchemeLst>
  <a:extLst>
    <a:ext uri="{05A4C25C-085E-4340-85A3-A5531E510DB2}">
      <thm15:themeFamily xmlns:thm15="http://schemas.microsoft.com/office/thememl/2012/main" xmlns="" name="Presentation1" id="{EB0AFEF1-2BEE-416C-B2CC-DB4A91BB3380}" vid="{AEA773ED-4AA3-4AD7-A7CB-FC617117DC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_x0020_Category xmlns="78bd4fe9-3c13-45ff-8ed8-ad5e73cd96f6">Domestic Shipping Services</Slide_x0020_Category>
    <Renewal_x0020_Date xmlns="df0a0b79-00e4-4854-ad6b-b4af2940a169">2016-11-01T05:00:00+00:00</Renewal_x0020_Date>
    <Region xmlns="df0a0b79-00e4-4854-ad6b-b4af2940a169">
      <Value>US</Value>
    </Region>
    <PublishingPageImage xmlns="http://schemas.microsoft.com/sharepoint/v3" xsi:nil="true"/>
    <_dlc_DocId xmlns="78bd4fe9-3c13-45ff-8ed8-ad5e73cd96f6">CVTCMS-11-868</_dlc_DocId>
    <TaxCatchAll xmlns="78bd4fe9-3c13-45ff-8ed8-ad5e73cd96f6"/>
    <Slide_x0020_Description xmlns="78bd4fe9-3c13-45ff-8ed8-ad5e73cd96f6">Graph showing domestic services &amp; transit times.</Slide_x0020_Description>
    <Approval_x0020_Date xmlns="df0a0b79-00e4-4854-ad6b-b4af2940a169">2016-05-11T05:00:00+00:00</Approval_x0020_Date>
    <SlideDescription xmlns="http://schemas.microsoft.com/sharepoint/v3" xsi:nil="true"/>
    <Country-City xmlns="78bd4fe9-3c13-45ff-8ed8-ad5e73cd96f6" xsi:nil="true"/>
    <Slide_x0020_Title xmlns="78bd4fe9-3c13-45ff-8ed8-ad5e73cd96f6">Transit Times, Express and Ground Domestic Services</Slide_x0020_Title>
    <Presentation xmlns="http://schemas.microsoft.com/sharepoint/v3" xsi:nil="true"/>
    <OpCo xmlns="df0a0b79-00e4-4854-ad6b-b4af2940a169">
      <Value>Express</Value>
      <Value>Ground</Value>
    </OpCo>
    <_dlc_DocIdUrl xmlns="78bd4fe9-3c13-45ff-8ed8-ad5e73cd96f6">
      <Url>http://team.web.fedex.com/sites/cvtcms/_layouts/DocIdRedir.aspx?ID=CVTCMS-11-868</Url>
      <Description>CVTCMS-11-868</Description>
    </_dlc_DocIdUrl>
    <Origin1 xmlns="78bd4fe9-3c13-45ff-8ed8-ad5e73cd96f6">http://www.fedex.com/us/service-guide/our-services/us/index.html</Origin1>
    <InSlideCaddie xmlns="78bd4fe9-3c13-45ff-8ed8-ad5e73cd96f6">true</InSlideCaddie>
    <LegalApprovalName_x0028_forSlides_x0029_ xmlns="78bd4fe9-3c13-45ff-8ed8-ad5e73cd96f6" xsi:nil="true"/>
    <LegalApprovalDate xmlns="78bd4fe9-3c13-45ff-8ed8-ad5e73cd96f6" xsi:nil="true"/>
    <SlideRegion xmlns="78bd4fe9-3c13-45ff-8ed8-ad5e73cd96f6">US</SlideRegion>
    <UpdatedReviewedBy_NEW xmlns="78bd4fe9-3c13-45ff-8ed8-ad5e73cd96f6">Nick Jordan</UpdatedReviewedBy_NEW>
    <Language xmlns="http://schemas.microsoft.com/sharepoint/v3">English</Language>
    <Deletion_Reason xmlns="78bd4fe9-3c13-45ff-8ed8-ad5e73cd96f6">N/A</Deletion_Reason>
    <Deletion_Date xmlns="78bd4fe9-3c13-45ff-8ed8-ad5e73cd96f6" xsi:nil="true"/>
    <IndustryNew xmlns="78bd4fe9-3c13-45ff-8ed8-ad5e73cd96f6"/>
    <Project_Refresh_Notes xmlns="78bd4fe9-3c13-45ff-8ed8-ad5e73cd96f6">Parent doc may be deleted soon</Project_Refresh_Notes>
    <Submitted_x0020_By-new xmlns="78bd4fe9-3c13-45ff-8ed8-ad5e73cd96f6" xsi:nil="true"/>
    <EditNeeds2 xmlns="78bd4fe9-3c13-45ff-8ed8-ad5e73cd96f6"/>
    <Edited_x0020_Date xmlns="78bd4fe9-3c13-45ff-8ed8-ad5e73cd96f6" xsi:nil="true"/>
    <Edited_x0020_By xmlns="78bd4fe9-3c13-45ff-8ed8-ad5e73cd96f6" xsi:nil="true"/>
    <AddtoContentMtg xmlns="78bd4fe9-3c13-45ff-8ed8-ad5e73cd96f6">false</AddtoContentMtg>
    <ParentCMSDocuments xmlns="78bd4fe9-3c13-45ff-8ed8-ad5e73cd96f6">http://team.web.fedex.com/sites/cvtcms/Docs/Multi/services_table_express_and_ground_MULTI.docx; http://team.web.fedex.com/sites/cvtcms/Docs/ecommerce_industry_overview_and_fedex_solutions_to_accommodate_MULTI.docx</ParentCMSDocuments>
    <Key_x0020_Tags xmlns="78bd4fe9-3c13-45ff-8ed8-ad5e73cd96f6" xsi:nil="true"/>
    <Topic_AllValues xmlns="78bd4fe9-3c13-45ff-8ed8-ad5e73cd96f6">
      <Value>Operations</Value>
      <Value>Services</Value>
    </Topic_AllValues>
    <SlideView xmlns="78bd4fe9-3c13-45ff-8ed8-ad5e73cd96f6">US</SlideView>
    <Perspectives xmlns="78bd4fe9-3c13-45ff-8ed8-ad5e73cd96f6">
      <Value>All Perspectives</Value>
      <Value>US</Value>
    </Perspectives>
    <SpecialUse xmlns="78bd4fe9-3c13-45ff-8ed8-ad5e73cd96f6">
      <Value>Slide Caddie</Value>
    </SpecialUse>
    <FileType1 xmlns="78bd4fe9-3c13-45ff-8ed8-ad5e73cd96f6">
      <Value>PPT Slide</Value>
    </FileType1>
    <child_unified xmlns="f692022c-3454-4ae7-aba7-ca5bfe9e22f1" xsi:nil="true"/>
    <Edit_x0020_Needs xmlns="78bd4fe9-3c13-45ff-8ed8-ad5e73cd96f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5EC45A974DE9314C917A0FFD68605574" ma:contentTypeVersion="81" ma:contentTypeDescription="Microsoft Office PowerPoint Slide" ma:contentTypeScope="" ma:versionID="304312af3554a33581554d134456a7fa">
  <xsd:schema xmlns:xsd="http://www.w3.org/2001/XMLSchema" xmlns:xs="http://www.w3.org/2001/XMLSchema" xmlns:p="http://schemas.microsoft.com/office/2006/metadata/properties" xmlns:ns2="http://schemas.microsoft.com/sharepoint/v3" xmlns:ns3="df0a0b79-00e4-4854-ad6b-b4af2940a169" xmlns:ns4="78bd4fe9-3c13-45ff-8ed8-ad5e73cd96f6" xmlns:ns5="f692022c-3454-4ae7-aba7-ca5bfe9e22f1" targetNamespace="http://schemas.microsoft.com/office/2006/metadata/properties" ma:root="true" ma:fieldsID="88c9c35f4e3c1e2a6d43e4ff78b97ae8" ns2:_="" ns3:_="" ns4:_="" ns5:_="">
    <xsd:import namespace="http://schemas.microsoft.com/sharepoint/v3"/>
    <xsd:import namespace="df0a0b79-00e4-4854-ad6b-b4af2940a169"/>
    <xsd:import namespace="78bd4fe9-3c13-45ff-8ed8-ad5e73cd96f6"/>
    <xsd:import namespace="f692022c-3454-4ae7-aba7-ca5bfe9e22f1"/>
    <xsd:element name="properties">
      <xsd:complexType>
        <xsd:sequence>
          <xsd:element name="documentManagement">
            <xsd:complexType>
              <xsd:all>
                <xsd:element ref="ns3:OpCo" minOccurs="0"/>
                <xsd:element ref="ns3:Region" minOccurs="0"/>
                <xsd:element ref="ns4:Perspectives" minOccurs="0"/>
                <xsd:element ref="ns4:Topic_AllValues" minOccurs="0"/>
                <xsd:element ref="ns4:IndustryNew" minOccurs="0"/>
                <xsd:element ref="ns4:Country-City" minOccurs="0"/>
                <xsd:element ref="ns4:Key_x0020_Tags" minOccurs="0"/>
                <xsd:element ref="ns4:Origin1" minOccurs="0"/>
                <xsd:element ref="ns4:AddtoContentMtg" minOccurs="0"/>
                <xsd:element ref="ns4:LegalApprovalDate" minOccurs="0"/>
                <xsd:element ref="ns4:LegalApprovalName_x0028_forSlides_x0029_" minOccurs="0"/>
                <xsd:element ref="ns3:Approval_x0020_Date" minOccurs="0"/>
                <xsd:element ref="ns4:UpdatedReviewedBy_NEW" minOccurs="0"/>
                <xsd:element ref="ns3:Renewal_x0020_Date" minOccurs="0"/>
                <xsd:element ref="ns4:EditNeeds2" minOccurs="0"/>
                <xsd:element ref="ns4:Edited_x0020_By" minOccurs="0"/>
                <xsd:element ref="ns4:Edited_x0020_Date" minOccurs="0"/>
                <xsd:element ref="ns4:Project_Refresh_Notes" minOccurs="0"/>
                <xsd:element ref="ns4:InSlideCaddie" minOccurs="0"/>
                <xsd:element ref="ns4:Slide_x0020_Title" minOccurs="0"/>
                <xsd:element ref="ns4:Slide_x0020_Description" minOccurs="0"/>
                <xsd:element ref="ns4:Slide_x0020_Category" minOccurs="0"/>
                <xsd:element ref="ns4:SlideRegion" minOccurs="0"/>
                <xsd:element ref="ns4:SlideView" minOccurs="0"/>
                <xsd:element ref="ns2:SlideDescription" minOccurs="0"/>
                <xsd:element ref="ns2:PublishingPageImage" minOccurs="0"/>
                <xsd:element ref="ns2:Presentation" minOccurs="0"/>
                <xsd:element ref="ns2:Language" minOccurs="0"/>
                <xsd:element ref="ns4:Deletion_Reason" minOccurs="0"/>
                <xsd:element ref="ns4:Deletion_Date" minOccurs="0"/>
                <xsd:element ref="ns4:ParentCMSDocuments" minOccurs="0"/>
                <xsd:element ref="ns4:Submitted_x0020_By-new" minOccurs="0"/>
                <xsd:element ref="ns4:TaxCatchAll" minOccurs="0"/>
                <xsd:element ref="ns4:_dlc_DocId" minOccurs="0"/>
                <xsd:element ref="ns4:_dlc_DocIdUrl" minOccurs="0"/>
                <xsd:element ref="ns4:_dlc_DocIdPersistId" minOccurs="0"/>
                <xsd:element ref="ns4:FileType1" minOccurs="0"/>
                <xsd:element ref="ns4:SpecialUse" minOccurs="0"/>
                <xsd:element ref="ns5:child_unified" minOccurs="0"/>
                <xsd:element ref="ns4:Edit_x0020_Nee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lideDescription" ma:index="27" nillable="true" ma:displayName="Description" ma:internalName="SlideDescription">
      <xsd:simpleType>
        <xsd:restriction base="dms:Text"/>
      </xsd:simpleType>
    </xsd:element>
    <xsd:element name="PublishingPageImage" ma:index="28" nillable="true" ma:displayName="Page Image" ma:internalName="PublishingPageImage">
      <xsd:simpleType>
        <xsd:restriction base="dms:Unknown"/>
      </xsd:simpleType>
    </xsd:element>
    <xsd:element name="Presentation" ma:index="29" nillable="true" ma:displayName="Presentation" ma:internalName="Presentation">
      <xsd:simpleType>
        <xsd:restriction base="dms:Text"/>
      </xsd:simpleType>
    </xsd:element>
    <xsd:element name="Language" ma:index="30" nillable="true" ma:displayName="Language" ma:format="Dropdown" ma:internalName="Language">
      <xsd:simpleType>
        <xsd:restriction base="dms:Choice">
          <xsd:enumeration value="English"/>
          <xsd:enumeration value="Arabic"/>
          <xsd:enumeration value="Chinese (simplified)"/>
          <xsd:enumeration value="Chinese (traditional)"/>
          <xsd:enumeration value="French"/>
          <xsd:enumeration value="German"/>
          <xsd:enumeration value="Japanese"/>
          <xsd:enumeration value="Korean"/>
          <xsd:enumeration value="Spanish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0a0b79-00e4-4854-ad6b-b4af2940a169" elementFormDefault="qualified">
    <xsd:import namespace="http://schemas.microsoft.com/office/2006/documentManagement/types"/>
    <xsd:import namespace="http://schemas.microsoft.com/office/infopath/2007/PartnerControls"/>
    <xsd:element name="OpCo" ma:index="3" nillable="true" ma:displayName="OpCos" ma:internalName="OpC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ustomCritical"/>
                    <xsd:enumeration value="Express"/>
                    <xsd:enumeration value="Freight"/>
                    <xsd:enumeration value="Ground"/>
                    <xsd:enumeration value="Office"/>
                    <xsd:enumeration value="SupplyChain"/>
                    <xsd:enumeration value="TNT Express"/>
                    <xsd:enumeration value="TradeNetworks"/>
                    <xsd:enumeration value="Nonspecific"/>
                  </xsd:restriction>
                </xsd:simpleType>
              </xsd:element>
            </xsd:sequence>
          </xsd:extension>
        </xsd:complexContent>
      </xsd:complexType>
    </xsd:element>
    <xsd:element name="Region" ma:index="4" nillable="true" ma:displayName="Region" ma:internalName="Reg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S"/>
                    <xsd:enumeration value="APAC"/>
                    <xsd:enumeration value="Canada"/>
                    <xsd:enumeration value="Europe"/>
                    <xsd:enumeration value="LAC"/>
                    <xsd:enumeration value="MEISA"/>
                    <xsd:enumeration value="Nonspecific"/>
                  </xsd:restriction>
                </xsd:simpleType>
              </xsd:element>
            </xsd:sequence>
          </xsd:extension>
        </xsd:complexContent>
      </xsd:complexType>
    </xsd:element>
    <xsd:element name="Approval_x0020_Date" ma:index="14" nillable="true" ma:displayName="Updated-Reviewed" ma:format="DateOnly" ma:internalName="Approval_x0020_Date">
      <xsd:simpleType>
        <xsd:restriction base="dms:DateTime"/>
      </xsd:simpleType>
    </xsd:element>
    <xsd:element name="Renewal_x0020_Date" ma:index="16" nillable="true" ma:displayName="Renewal Due" ma:format="DateOnly" ma:internalName="Renewal_x0020_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d4fe9-3c13-45ff-8ed8-ad5e73cd96f6" elementFormDefault="qualified">
    <xsd:import namespace="http://schemas.microsoft.com/office/2006/documentManagement/types"/>
    <xsd:import namespace="http://schemas.microsoft.com/office/infopath/2007/PartnerControls"/>
    <xsd:element name="Perspectives" ma:index="5" nillable="true" ma:displayName="Perspectives" ma:internalName="Perspectiv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Perspectives"/>
                    <xsd:enumeration value="APAC"/>
                    <xsd:enumeration value="Canada"/>
                    <xsd:enumeration value="Europe"/>
                    <xsd:enumeration value="LAC"/>
                    <xsd:enumeration value="MEISA"/>
                    <xsd:enumeration value="Unified Proposal"/>
                    <xsd:enumeration value="US"/>
                  </xsd:restriction>
                </xsd:simpleType>
              </xsd:element>
            </xsd:sequence>
          </xsd:extension>
        </xsd:complexContent>
      </xsd:complexType>
    </xsd:element>
    <xsd:element name="Topic_AllValues" ma:index="6" nillable="true" ma:displayName="TopicNew" ma:internalName="Topic_AllValu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bout FedEx"/>
                    <xsd:enumeration value="Account Management"/>
                    <xsd:enumeration value="Billing"/>
                    <xsd:enumeration value="Claims"/>
                    <xsd:enumeration value="Competitive Advantage"/>
                    <xsd:enumeration value="Customer Service"/>
                    <xsd:enumeration value="Customs"/>
                    <xsd:enumeration value="Dangerous Goods"/>
                    <xsd:enumeration value="Social Responsibility"/>
                    <xsd:enumeration value="CVT Templates"/>
                    <xsd:enumeration value="Implementation"/>
                    <xsd:enumeration value="Liability"/>
                    <xsd:enumeration value="Legal"/>
                    <xsd:enumeration value="Maps"/>
                    <xsd:enumeration value="Operations"/>
                    <xsd:enumeration value="Supplies"/>
                    <xsd:enumeration value="Pricing"/>
                    <xsd:enumeration value="Quality"/>
                    <xsd:enumeration value="Reporting"/>
                    <xsd:enumeration value="Returns"/>
                    <xsd:enumeration value="Safety"/>
                    <xsd:enumeration value="Security"/>
                    <xsd:enumeration value="Services"/>
                    <xsd:enumeration value="Technology"/>
                    <xsd:enumeration value="Tracking"/>
                    <xsd:enumeration value="Training"/>
                  </xsd:restriction>
                </xsd:simpleType>
              </xsd:element>
            </xsd:sequence>
          </xsd:extension>
        </xsd:complexContent>
      </xsd:complexType>
    </xsd:element>
    <xsd:element name="IndustryNew" ma:index="7" nillable="true" ma:displayName="Industry" ma:internalName="IndustryNew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erospace"/>
                    <xsd:enumeration value="Apparel"/>
                    <xsd:enumeration value="Automotive"/>
                    <xsd:enumeration value="Education"/>
                    <xsd:enumeration value="Electronics"/>
                    <xsd:enumeration value="Entertainment"/>
                    <xsd:enumeration value="Financial/Banking/Insurance"/>
                    <xsd:enumeration value="Food/Restaurant"/>
                    <xsd:enumeration value="Government"/>
                    <xsd:enumeration value="Healthcare"/>
                    <xsd:enumeration value="Manufacturing"/>
                    <xsd:enumeration value="Private Equity"/>
                    <xsd:enumeration value="Retail/e-Tail"/>
                    <xsd:enumeration value="Semiconductor/Technology"/>
                  </xsd:restriction>
                </xsd:simpleType>
              </xsd:element>
            </xsd:sequence>
          </xsd:extension>
        </xsd:complexContent>
      </xsd:complexType>
    </xsd:element>
    <xsd:element name="Country-City" ma:index="8" nillable="true" ma:displayName="Country-City" ma:description="specific city or state for U.S., specific city for Canada, or specific city or country for EMEA, APAC or LAC" ma:format="Dropdown" ma:internalName="Country_x002d_City">
      <xsd:simpleType>
        <xsd:restriction base="dms:Choice">
          <xsd:enumeration value="Alaska"/>
          <xsd:enumeration value="Anchorage, AK"/>
          <xsd:enumeration value="Argentina"/>
          <xsd:enumeration value="Atlanta, GA"/>
          <xsd:enumeration value="Australia"/>
          <xsd:enumeration value="Austria"/>
          <xsd:enumeration value="Belgium"/>
          <xsd:enumeration value="Billings, MT"/>
          <xsd:enumeration value="Botswana"/>
          <xsd:enumeration value="Brazil"/>
          <xsd:enumeration value="Brussels"/>
          <xsd:enumeration value="Caribbean"/>
          <xsd:enumeration value="Champagne, IL"/>
          <xsd:enumeration value="Charlotte, NC"/>
          <xsd:enumeration value="Chicago, IL"/>
          <xsd:enumeration value="Chile"/>
          <xsd:enumeration value="China"/>
          <xsd:enumeration value="Cologne, Germany"/>
          <xsd:enumeration value="Colombia"/>
          <xsd:enumeration value="Columbus, OH"/>
          <xsd:enumeration value="Costa Rica"/>
          <xsd:enumeration value="Czech Republic"/>
          <xsd:enumeration value="Dallas, TX"/>
          <xsd:enumeration value="Denmark"/>
          <xsd:enumeration value="Denver, CO"/>
          <xsd:enumeration value="Dominican Republic"/>
          <xsd:enumeration value="Estonia"/>
          <xsd:enumeration value="Finland"/>
          <xsd:enumeration value="Fort Worth, TX"/>
          <xsd:enumeration value="France"/>
          <xsd:enumeration value="Germany"/>
          <xsd:enumeration value="Great Britain"/>
          <xsd:enumeration value="Greensboro, NC"/>
          <xsd:enumeration value="Guangzhou , China"/>
          <xsd:enumeration value="Hagerstown, PA"/>
          <xsd:enumeration value="Harrisburg, PA"/>
          <xsd:enumeration value="Hartford, CT"/>
          <xsd:enumeration value="Hawaii"/>
          <xsd:enumeration value="Hong Kong"/>
          <xsd:enumeration value="Hungary"/>
          <xsd:enumeration value="India"/>
          <xsd:enumeration value="Indianapolis, IN"/>
          <xsd:enumeration value="Indonesia"/>
          <xsd:enumeration value="Industry, CA"/>
          <xsd:enumeration value="Ireland"/>
          <xsd:enumeration value="Italy"/>
          <xsd:enumeration value="Japan"/>
          <xsd:enumeration value="Kansas City, KS"/>
          <xsd:enumeration value="Kentucky"/>
          <xsd:enumeration value="Korea"/>
          <xsd:enumeration value="Latvia"/>
          <xsd:enumeration value="Lenexa, KS"/>
          <xsd:enumeration value="Lithuania"/>
          <xsd:enumeration value="London"/>
          <xsd:enumeration value="Luxembourg"/>
          <xsd:enumeration value="Malawi"/>
          <xsd:enumeration value="Malaysia"/>
          <xsd:enumeration value="Marietta, GA"/>
          <xsd:enumeration value="Memphis, TN"/>
          <xsd:enumeration value="Mexico"/>
          <xsd:enumeration value="Miami, FL"/>
          <xsd:enumeration value="Montreal"/>
          <xsd:enumeration value="Mozambique"/>
          <xsd:enumeration value="Namibia"/>
          <xsd:enumeration value="Nashville, TN"/>
          <xsd:enumeration value="Netherlands"/>
          <xsd:enumeration value="New Zealand"/>
          <xsd:enumeration value="Newark, NJ"/>
          <xsd:enumeration value="Norway"/>
          <xsd:enumeration value="Oakland, CA"/>
          <xsd:enumeration value="Olive Branch, MS"/>
          <xsd:enumeration value="Orlando, FL"/>
          <xsd:enumeration value="Panama"/>
          <xsd:enumeration value="Philippines"/>
          <xsd:enumeration value="Phoenix, AZ"/>
          <xsd:enumeration value="Poland"/>
          <xsd:enumeration value="Portland, OR"/>
          <xsd:enumeration value="Portugal"/>
          <xsd:enumeration value="Puerto Rico"/>
          <xsd:enumeration value="Rialto, CA"/>
          <xsd:enumeration value="Rio de Janero, Brazil"/>
          <xsd:enumeration value="Russia"/>
          <xsd:enumeration value="Sacramento, CA"/>
          <xsd:enumeration value="Salt Lake City, UT"/>
          <xsd:enumeration value="Singapore"/>
          <xsd:enumeration value="South Africa"/>
          <xsd:enumeration value="Spain"/>
          <xsd:enumeration value="St. Paul, MN"/>
          <xsd:enumeration value="Swaziland"/>
          <xsd:enumeration value="Sweden"/>
          <xsd:enumeration value="Switzerland"/>
          <xsd:enumeration value="Syracuse, NY"/>
          <xsd:enumeration value="Taiwan"/>
          <xsd:enumeration value="Thailand"/>
          <xsd:enumeration value="Toledo, OH"/>
          <xsd:enumeration value="Toronto, Canada"/>
          <xsd:enumeration value="Turkey"/>
          <xsd:enumeration value="UK"/>
          <xsd:enumeration value="United Arab Emirates"/>
          <xsd:enumeration value="Vietnam"/>
          <xsd:enumeration value="Woodbridge, NJ"/>
          <xsd:enumeration value="Zambia"/>
          <xsd:enumeration value="--"/>
        </xsd:restriction>
      </xsd:simpleType>
    </xsd:element>
    <xsd:element name="Key_x0020_Tags" ma:index="9" nillable="true" ma:displayName="Key Tags" ma:internalName="Key_x0020_Tags">
      <xsd:simpleType>
        <xsd:restriction base="dms:Text">
          <xsd:maxLength value="255"/>
        </xsd:restriction>
      </xsd:simpleType>
    </xsd:element>
    <xsd:element name="Origin1" ma:index="10" nillable="true" ma:displayName="SourceInfo" ma:description="The date and source (e.g., SME or team name, website URL, presentation name, etc.) of your content. For URLs, please include the &quot;www.&quot;" ma:internalName="Origin1">
      <xsd:simpleType>
        <xsd:restriction base="dms:Note">
          <xsd:maxLength value="255"/>
        </xsd:restriction>
      </xsd:simpleType>
    </xsd:element>
    <xsd:element name="AddtoContentMtg" ma:index="11" nillable="true" ma:displayName="AddtoContentMtg" ma:default="0" ma:internalName="AddtoContentMtg">
      <xsd:simpleType>
        <xsd:restriction base="dms:Boolean"/>
      </xsd:simpleType>
    </xsd:element>
    <xsd:element name="LegalApprovalDate" ma:index="12" nillable="true" ma:displayName="LegalApprovalDate" ma:description="M/D/YYYY format. The date of the approval (e.g., via email) by the FedEx employee in the Legal department aligned to your department/company." ma:format="DateOnly" ma:internalName="LegalApprovalDate">
      <xsd:simpleType>
        <xsd:restriction base="dms:DateTime"/>
      </xsd:simpleType>
    </xsd:element>
    <xsd:element name="LegalApprovalName_x0028_forSlides_x0029_" ma:index="13" nillable="true" ma:displayName="LegalApprovalName" ma:description="Name of FedEx Legal department employee who approved the file you're submitting." ma:internalName="LegalApprovalName_x0028_forSlides_x0029_">
      <xsd:simpleType>
        <xsd:restriction base="dms:Text">
          <xsd:maxLength value="255"/>
        </xsd:restriction>
      </xsd:simpleType>
    </xsd:element>
    <xsd:element name="UpdatedReviewedBy_NEW" ma:index="15" nillable="true" ma:displayName="Updated-ReviewedBy" ma:format="Dropdown" ma:internalName="UpdatedReviewedBy_NEW">
      <xsd:simpleType>
        <xsd:restriction base="dms:Choice">
          <xsd:enumeration value="Jamie Messer"/>
          <xsd:enumeration value="Joy Tigner"/>
          <xsd:enumeration value="Nick Jordan"/>
          <xsd:enumeration value="Rosie Howard"/>
        </xsd:restriction>
      </xsd:simpleType>
    </xsd:element>
    <xsd:element name="EditNeeds2" ma:index="17" nillable="true" ma:displayName="EditNeeds2" ma:internalName="EditNeeds2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view Format-Styles - Routine changes made from parent update"/>
                    <xsd:enumeration value="Rewrite Needed - Significant changes in parent"/>
                  </xsd:restriction>
                </xsd:simpleType>
              </xsd:element>
            </xsd:sequence>
          </xsd:extension>
        </xsd:complexContent>
      </xsd:complexType>
    </xsd:element>
    <xsd:element name="Edited_x0020_By" ma:index="18" nillable="true" ma:displayName="Edited By" ma:format="Dropdown" ma:internalName="Edited_x0020_By">
      <xsd:simpleType>
        <xsd:restriction base="dms:Choice">
          <xsd:enumeration value="Jamie Messer"/>
        </xsd:restriction>
      </xsd:simpleType>
    </xsd:element>
    <xsd:element name="Edited_x0020_Date" ma:index="19" nillable="true" ma:displayName="Edited Date" ma:format="DateOnly" ma:internalName="Edited_x0020_Date">
      <xsd:simpleType>
        <xsd:restriction base="dms:DateTime"/>
      </xsd:simpleType>
    </xsd:element>
    <xsd:element name="Project_Refresh_Notes" ma:index="20" nillable="true" ma:displayName="CVTNotes" ma:internalName="Project_Refresh_Notes">
      <xsd:simpleType>
        <xsd:restriction base="dms:Note"/>
      </xsd:simpleType>
    </xsd:element>
    <xsd:element name="InSlideCaddie" ma:index="21" nillable="true" ma:displayName="InSlideCaddie" ma:default="0" ma:description="A yes or checkbox value indicates that this slide is available in the Slide Caddie." ma:internalName="InSlideCaddie">
      <xsd:simpleType>
        <xsd:restriction base="dms:Boolean"/>
      </xsd:simpleType>
    </xsd:element>
    <xsd:element name="Slide_x0020_Title" ma:index="22" nillable="true" ma:displayName="SlideTitle" ma:internalName="Slide_x0020_Title">
      <xsd:simpleType>
        <xsd:restriction base="dms:Text">
          <xsd:maxLength value="255"/>
        </xsd:restriction>
      </xsd:simpleType>
    </xsd:element>
    <xsd:element name="Slide_x0020_Description" ma:index="23" nillable="true" ma:displayName="SlideDescription" ma:description="description of slide's content" ma:internalName="Slide_x0020_Description">
      <xsd:simpleType>
        <xsd:restriction base="dms:Text">
          <xsd:maxLength value="255"/>
        </xsd:restriction>
      </xsd:simpleType>
    </xsd:element>
    <xsd:element name="Slide_x0020_Category" ma:index="24" nillable="true" ma:displayName="SlideCategory" ma:description="menu of types of slide content" ma:format="Dropdown" ma:internalName="Slide_x0020_Category">
      <xsd:simpleType>
        <xsd:restriction base="dms:Choice">
          <xsd:enumeration value="Account Resources"/>
          <xsd:enumeration value="APAC GVA"/>
          <xsd:enumeration value="Billing and Claims"/>
          <xsd:enumeration value="Brazil"/>
          <xsd:enumeration value="Brazil Domestic"/>
          <xsd:enumeration value="Caribbean"/>
          <xsd:enumeration value="Central America"/>
          <xsd:enumeration value="China Domestic Service"/>
          <xsd:enumeration value="Corporate Responsibility"/>
          <xsd:enumeration value="Customs Clearance"/>
          <xsd:enumeration value="Domestic Services"/>
          <xsd:enumeration value="Domestic Shipping Services"/>
          <xsd:enumeration value="Electronic Shipping Solutions"/>
          <xsd:enumeration value="Express Domestic"/>
          <xsd:enumeration value="Express International"/>
          <xsd:enumeration value="FedEx Automation"/>
          <xsd:enumeration value="FedEx Facts"/>
          <xsd:enumeration value="FedEx Overview and Advantage"/>
          <xsd:enumeration value="FedEx Transit Times"/>
          <xsd:enumeration value="Freight/LTL"/>
          <xsd:enumeration value="Geographic Coverage"/>
          <xsd:enumeration value="Governmental Regularity"/>
          <xsd:enumeration value="Ground"/>
          <xsd:enumeration value="Home Delivery"/>
          <xsd:enumeration value="International – IDD"/>
          <xsd:enumeration value="International Express"/>
          <xsd:enumeration value="International Shipping Services"/>
          <xsd:enumeration value="Intl. Shipment Flow"/>
          <xsd:enumeration value="Intl. Shipment Flow - Inbound China"/>
          <xsd:enumeration value="Maps"/>
          <xsd:enumeration value="Mexico"/>
          <xsd:enumeration value="Mexico Domestic"/>
          <xsd:enumeration value="Miscellaneous"/>
          <xsd:enumeration value="Network and Maps"/>
          <xsd:enumeration value="Packing Material"/>
          <xsd:enumeration value="People"/>
          <xsd:enumeration value="Post Sales Resource"/>
          <xsd:enumeration value="Reliability"/>
          <xsd:enumeration value="Returns"/>
          <xsd:enumeration value="Risk Management"/>
          <xsd:enumeration value="Service Portfolio"/>
          <xsd:enumeration value="Service Portfolio International"/>
          <xsd:enumeration value="SmartPost"/>
          <xsd:enumeration value="Solutions"/>
          <xsd:enumeration value="Supply Chain Services"/>
          <xsd:enumeration value="Sustainability"/>
          <xsd:enumeration value="Title Slides and Agendas"/>
          <xsd:enumeration value="Tracking"/>
          <xsd:enumeration value="Trade Networks"/>
          <xsd:enumeration value="Transition Slides"/>
          <xsd:enumeration value="Value Added Options"/>
          <xsd:enumeration value="Value-Added Resources"/>
          <xsd:enumeration value="Value-Added Services"/>
          <xsd:enumeration value="Vertical Healthcare"/>
        </xsd:restriction>
      </xsd:simpleType>
    </xsd:element>
    <xsd:element name="SlideRegion" ma:index="25" nillable="true" ma:displayName="SlideRegion" ma:default="US" ma:format="Dropdown" ma:internalName="SlideRegion">
      <xsd:simpleType>
        <xsd:restriction base="dms:Choice">
          <xsd:enumeration value="US"/>
          <xsd:enumeration value="APAC"/>
          <xsd:enumeration value="Canada"/>
          <xsd:enumeration value="Europe"/>
          <xsd:enumeration value="LAC"/>
          <xsd:enumeration value="MEISA"/>
        </xsd:restriction>
      </xsd:simpleType>
    </xsd:element>
    <xsd:element name="SlideView" ma:index="26" nillable="true" ma:displayName="SlideView" ma:format="Dropdown" ma:internalName="SlideView">
      <xsd:simpleType>
        <xsd:restriction base="dms:Choice">
          <xsd:enumeration value="US"/>
          <xsd:enumeration value="APAC"/>
          <xsd:enumeration value="Canada"/>
          <xsd:enumeration value="Europe"/>
          <xsd:enumeration value="LAC"/>
          <xsd:enumeration value="MEISA"/>
        </xsd:restriction>
      </xsd:simpleType>
    </xsd:element>
    <xsd:element name="Deletion_Reason" ma:index="31" nillable="true" ma:displayName="Deletion_Reason" ma:default="N/A" ma:description="The reason that a file is being removed from CMS." ma:format="Dropdown" ma:internalName="Deletion_Reason">
      <xsd:simpleType>
        <xsd:union memberTypes="dms:Text">
          <xsd:simpleType>
            <xsd:restriction base="dms:Choice">
              <xsd:enumeration value="N/A"/>
              <xsd:enumeration value="Service/Tool/Solution expired"/>
              <xsd:enumeration value="Redundant information"/>
              <xsd:enumeration value="Remove per Legal"/>
              <xsd:enumeration value="Remove per SME"/>
              <xsd:enumeration value="On Hold - Pending Update"/>
            </xsd:restriction>
          </xsd:simpleType>
        </xsd:union>
      </xsd:simpleType>
    </xsd:element>
    <xsd:element name="Deletion_Date" ma:index="32" nillable="true" ma:displayName="Deletion_Date" ma:description="The date that a file will be removed permanently from CMS." ma:format="DateOnly" ma:internalName="Deletion_Date">
      <xsd:simpleType>
        <xsd:restriction base="dms:DateTime"/>
      </xsd:simpleType>
    </xsd:element>
    <xsd:element name="ParentCMSDocuments" ma:index="33" nillable="true" ma:displayName="Parent_Doc_URLs" ma:internalName="ParentCMSDocuments">
      <xsd:simpleType>
        <xsd:restriction base="dms:Note"/>
      </xsd:simpleType>
    </xsd:element>
    <xsd:element name="Submitted_x0020_By-new" ma:index="34" nillable="true" ma:displayName="SubmittedBy" ma:format="Dropdown" ma:internalName="Submitted_x0020_By_x002d_new">
      <xsd:simpleType>
        <xsd:restriction base="dms:Choice">
          <xsd:enumeration value="Andrea West"/>
          <xsd:enumeration value="Barbara Viser"/>
          <xsd:enumeration value="Bethany Lemley"/>
          <xsd:enumeration value="Debra Rossell"/>
          <xsd:enumeration value="Diana Grace"/>
          <xsd:enumeration value="Dianne Bewley"/>
          <xsd:enumeration value="Effie Landers"/>
          <xsd:enumeration value="Erika Ward"/>
          <xsd:enumeration value="Gary Martin"/>
          <xsd:enumeration value="Ginny Yeager"/>
          <xsd:enumeration value="Glenn Sanders"/>
          <xsd:enumeration value="Jamie Messer"/>
          <xsd:enumeration value="Jing Zhao"/>
          <xsd:enumeration value="Joan Hinkle"/>
          <xsd:enumeration value="John Harris"/>
          <xsd:enumeration value="Joseph Mok"/>
          <xsd:enumeration value="Joy Tigner"/>
          <xsd:enumeration value="Kathy Lui"/>
          <xsd:enumeration value="Laura Taylor"/>
          <xsd:enumeration value="Lisa Dong"/>
          <xsd:enumeration value="Lori Valatka"/>
          <xsd:enumeration value="Ludo Cuyckens"/>
          <xsd:enumeration value="Melissa Hall"/>
          <xsd:enumeration value="Michelle Forsythe"/>
          <xsd:enumeration value="Paige Marshall"/>
          <xsd:enumeration value="Priyal Warty"/>
          <xsd:enumeration value="Rebecca Villanueva"/>
          <xsd:enumeration value="Ron Nichols"/>
          <xsd:enumeration value="Rosie Howard"/>
          <xsd:enumeration value="Stephanie Patton"/>
          <xsd:enumeration value="Steve Webb"/>
          <xsd:enumeration value="Tina Vahalik"/>
          <xsd:enumeration value="Tracy Simmons"/>
          <xsd:enumeration value="Veronica Ratliff"/>
          <xsd:enumeration value="Victoria Foth"/>
          <xsd:enumeration value="Whee-Ling Wong"/>
          <xsd:enumeration value="Yoko Kimura"/>
          <xsd:enumeration value="Other (add name in Comments)"/>
        </xsd:restriction>
      </xsd:simpleType>
    </xsd:element>
    <xsd:element name="TaxCatchAll" ma:index="37" nillable="true" ma:displayName="Taxonomy Catch All Column" ma:hidden="true" ma:list="{0f0c7033-1095-4104-a962-193a0020d37a}" ma:internalName="TaxCatchAll" ma:showField="CatchAllData" ma:web="78bd4fe9-3c13-45ff-8ed8-ad5e73cd9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3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FileType1" ma:index="41" nillable="true" ma:displayName="FileType" ma:internalName="FileType1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Word"/>
                    <xsd:enumeration value="PDF"/>
                    <xsd:enumeration value="Excel"/>
                    <xsd:enumeration value="Image"/>
                    <xsd:enumeration value="InDesign"/>
                    <xsd:enumeration value="Illustrator"/>
                    <xsd:enumeration value="PPT Slide"/>
                    <xsd:enumeration value="PPT Document"/>
                  </xsd:restriction>
                </xsd:simpleType>
              </xsd:element>
            </xsd:sequence>
          </xsd:extension>
        </xsd:complexContent>
      </xsd:complexType>
    </xsd:element>
    <xsd:element name="SpecialUse" ma:index="42" nillable="true" ma:displayName="SpecialUse" ma:internalName="SpecialU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lide Caddie"/>
                    <xsd:enumeration value="No Special Use"/>
                    <xsd:enumeration value="Unified"/>
                    <xsd:enumeration value="Online Response"/>
                  </xsd:restriction>
                </xsd:simpleType>
              </xsd:element>
            </xsd:sequence>
          </xsd:extension>
        </xsd:complexContent>
      </xsd:complexType>
    </xsd:element>
    <xsd:element name="Edit_x0020_Needs" ma:index="44" nillable="true" ma:displayName="Edit Needs" ma:internalName="Edit_x0020_Need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pyedit"/>
                    <xsd:enumeration value="Format/Styles"/>
                    <xsd:enumeration value="Rewrite"/>
                    <xsd:enumeration value="Reduction"/>
                    <xsd:enumeration value="Fields"/>
                    <xsd:enumeration value="Final Review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2022c-3454-4ae7-aba7-ca5bfe9e22f1" elementFormDefault="qualified">
    <xsd:import namespace="http://schemas.microsoft.com/office/2006/documentManagement/types"/>
    <xsd:import namespace="http://schemas.microsoft.com/office/infopath/2007/PartnerControls"/>
    <xsd:element name="child_unified" ma:index="43" nillable="true" ma:displayName="child_unified" ma:internalName="child_unified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395D96-A5A1-4F08-A8F5-A9814290A18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C253F23-5EA3-4E96-BC57-770441DF3ECD}">
  <ds:schemaRefs>
    <ds:schemaRef ds:uri="http://purl.org/dc/elements/1.1/"/>
    <ds:schemaRef ds:uri="http://schemas.microsoft.com/office/2006/metadata/properties"/>
    <ds:schemaRef ds:uri="f692022c-3454-4ae7-aba7-ca5bfe9e22f1"/>
    <ds:schemaRef ds:uri="df0a0b79-00e4-4854-ad6b-b4af2940a169"/>
    <ds:schemaRef ds:uri="http://schemas.microsoft.com/sharepoint/v3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8bd4fe9-3c13-45ff-8ed8-ad5e73cd96f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F93FA40-D791-4C7D-A396-661EA318B1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f0a0b79-00e4-4854-ad6b-b4af2940a169"/>
    <ds:schemaRef ds:uri="78bd4fe9-3c13-45ff-8ed8-ad5e73cd96f6"/>
    <ds:schemaRef ds:uri="f692022c-3454-4ae7-aba7-ca5bfe9e22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FedEx_Collective</Template>
  <TotalTime>664</TotalTime>
  <Words>199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CVT-Brand Theme Sept 2016</vt:lpstr>
      <vt:lpstr>U.S. Small Package Services</vt:lpstr>
    </vt:vector>
  </TitlesOfParts>
  <Company>FedEx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 Times, Express and Ground Domestic Services</dc:title>
  <dc:creator>Judy Dones</dc:creator>
  <cp:lastModifiedBy>Windows User</cp:lastModifiedBy>
  <cp:revision>69</cp:revision>
  <cp:lastPrinted>2016-10-27T18:04:56Z</cp:lastPrinted>
  <dcterms:created xsi:type="dcterms:W3CDTF">2011-08-29T15:33:04Z</dcterms:created>
  <dcterms:modified xsi:type="dcterms:W3CDTF">2016-10-27T18:05:15Z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0x010100A22E315B1F3C42B49A0E90D2F9AB5AB1005EC45A974DE9314C917A0FFD68605574</vt:lpwstr>
  </property>
  <property fmtid="{D5CDD505-2E9C-101B-9397-08002B2CF9AE}" pid="4" name="_dlc_DocIdItemGuid">
    <vt:lpwstr>311f058a-9d77-491d-b391-b70df03147e3</vt:lpwstr>
  </property>
  <property fmtid="{D5CDD505-2E9C-101B-9397-08002B2CF9AE}" pid="5" name="Topic1">
    <vt:lpwstr>53;#transit times|537c67f0-3412-4419-be91-768a442b3e2b</vt:lpwstr>
  </property>
  <property fmtid="{D5CDD505-2E9C-101B-9397-08002B2CF9AE}" pid="6" name="Order">
    <vt:r8>86800</vt:r8>
  </property>
  <property fmtid="{D5CDD505-2E9C-101B-9397-08002B2CF9AE}" pid="7" name="WordToolFile">
    <vt:bool>false</vt:bool>
  </property>
  <property fmtid="{D5CDD505-2E9C-101B-9397-08002B2CF9AE}" pid="8" name="SolPt">
    <vt:bool>false</vt:bool>
  </property>
  <property fmtid="{D5CDD505-2E9C-101B-9397-08002B2CF9AE}" pid="9" name="Shared">
    <vt:bool>false</vt:bool>
  </property>
  <property fmtid="{D5CDD505-2E9C-101B-9397-08002B2CF9AE}" pid="10" name="Origin">
    <vt:lpwstr>;#fedex.com;#</vt:lpwstr>
  </property>
  <property fmtid="{D5CDD505-2E9C-101B-9397-08002B2CF9AE}" pid="11" name="Legal">
    <vt:bool>false</vt:bool>
  </property>
  <property fmtid="{D5CDD505-2E9C-101B-9397-08002B2CF9AE}" pid="12" name="ViewableByUS">
    <vt:bool>true</vt:bool>
  </property>
  <property fmtid="{D5CDD505-2E9C-101B-9397-08002B2CF9AE}" pid="13" name="ViewableByCUSTOMCRITICAL">
    <vt:bool>true</vt:bool>
  </property>
  <property fmtid="{D5CDD505-2E9C-101B-9397-08002B2CF9AE}" pid="14" name="ViewableByAPAC">
    <vt:bool>true</vt:bool>
  </property>
  <property fmtid="{D5CDD505-2E9C-101B-9397-08002B2CF9AE}" pid="15" name="ViewableByFTN">
    <vt:bool>true</vt:bool>
  </property>
  <property fmtid="{D5CDD505-2E9C-101B-9397-08002B2CF9AE}" pid="16" name="ViewableByEMEA">
    <vt:bool>true</vt:bool>
  </property>
  <property fmtid="{D5CDD505-2E9C-101B-9397-08002B2CF9AE}" pid="17" name="ViewableByCANADA">
    <vt:bool>true</vt:bool>
  </property>
  <property fmtid="{D5CDD505-2E9C-101B-9397-08002B2CF9AE}" pid="18" name="ViewableByLAC">
    <vt:bool>true</vt:bool>
  </property>
  <property fmtid="{D5CDD505-2E9C-101B-9397-08002B2CF9AE}" pid="19" name="test_SubmittedBy">
    <vt:lpwstr/>
  </property>
  <property fmtid="{D5CDD505-2E9C-101B-9397-08002B2CF9AE}" pid="20" name="ked8ea8a78f54fae8138cdf1962632ec">
    <vt:lpwstr>transit times|537c67f0-3412-4419-be91-768a442b3e2b</vt:lpwstr>
  </property>
  <property fmtid="{D5CDD505-2E9C-101B-9397-08002B2CF9AE}" pid="21" name="Updated-Reviewed By">
    <vt:lpwstr>33;#Debra Rossell</vt:lpwstr>
  </property>
  <property fmtid="{D5CDD505-2E9C-101B-9397-08002B2CF9AE}" pid="22" name="VQ">
    <vt:bool>false</vt:bool>
  </property>
  <property fmtid="{D5CDD505-2E9C-101B-9397-08002B2CF9AE}" pid="23" name="SlideFromDoc?">
    <vt:bool>false</vt:bool>
  </property>
  <property fmtid="{D5CDD505-2E9C-101B-9397-08002B2CF9AE}" pid="24" name="SlideFromSlide">
    <vt:bool>false</vt:bool>
  </property>
  <property fmtid="{D5CDD505-2E9C-101B-9397-08002B2CF9AE}" pid="25" name="ForSlideCaddie">
    <vt:bool>false</vt:bool>
  </property>
  <property fmtid="{D5CDD505-2E9C-101B-9397-08002B2CF9AE}" pid="26" name="ReceivedLegalApproval">
    <vt:bool>false</vt:bool>
  </property>
  <property fmtid="{D5CDD505-2E9C-101B-9397-08002B2CF9AE}" pid="27" name="Editor1">
    <vt:lpwstr/>
  </property>
</Properties>
</file>